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7"/>
  </p:notesMasterIdLst>
  <p:sldIdLst>
    <p:sldId id="265" r:id="rId2"/>
    <p:sldId id="4891" r:id="rId3"/>
    <p:sldId id="257" r:id="rId4"/>
    <p:sldId id="4892" r:id="rId5"/>
    <p:sldId id="4893" r:id="rId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05" autoAdjust="0"/>
    <p:restoredTop sz="94595" autoAdjust="0"/>
  </p:normalViewPr>
  <p:slideViewPr>
    <p:cSldViewPr snapToGrid="0">
      <p:cViewPr varScale="1">
        <p:scale>
          <a:sx n="90" d="100"/>
          <a:sy n="90" d="100"/>
        </p:scale>
        <p:origin x="1282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OHD MAWARDI BIN SAARI." userId="17c919b1-c879-4f54-80bc-d5a8014b23a3" providerId="ADAL" clId="{6645F65B-AC74-4A43-A14F-A6AC429AF33B}"/>
    <pc:docChg chg="delSld modSld sldOrd">
      <pc:chgData name="MOHD MAWARDI BIN SAARI." userId="17c919b1-c879-4f54-80bc-d5a8014b23a3" providerId="ADAL" clId="{6645F65B-AC74-4A43-A14F-A6AC429AF33B}" dt="2025-12-05T02:49:32.494" v="4"/>
      <pc:docMkLst>
        <pc:docMk/>
      </pc:docMkLst>
      <pc:sldChg chg="del">
        <pc:chgData name="MOHD MAWARDI BIN SAARI." userId="17c919b1-c879-4f54-80bc-d5a8014b23a3" providerId="ADAL" clId="{6645F65B-AC74-4A43-A14F-A6AC429AF33B}" dt="2025-12-05T02:49:22.715" v="0" actId="47"/>
        <pc:sldMkLst>
          <pc:docMk/>
          <pc:sldMk cId="1308052413" sldId="256"/>
        </pc:sldMkLst>
      </pc:sldChg>
      <pc:sldChg chg="ord">
        <pc:chgData name="MOHD MAWARDI BIN SAARI." userId="17c919b1-c879-4f54-80bc-d5a8014b23a3" providerId="ADAL" clId="{6645F65B-AC74-4A43-A14F-A6AC429AF33B}" dt="2025-12-05T02:49:32.494" v="4"/>
        <pc:sldMkLst>
          <pc:docMk/>
          <pc:sldMk cId="0" sldId="4893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MY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BF78D2-FE92-4616-9CA5-551584D23773}" type="datetimeFigureOut">
              <a:rPr lang="en-MY" smtClean="0"/>
              <a:t>5/12/2025</a:t>
            </a:fld>
            <a:endParaRPr lang="en-MY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MY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M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9BC2D0-4FEC-4AA3-A336-727C7396F844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8221087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1C739-2CAC-44FC-B971-EFCB454943F6}" type="datetimeFigureOut">
              <a:rPr lang="en-US" smtClean="0"/>
              <a:t>12/5/2025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ADE58-BDD1-405C-AD3E-6052E52B85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3780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1C739-2CAC-44FC-B971-EFCB454943F6}" type="datetimeFigureOut">
              <a:rPr lang="en-US" smtClean="0"/>
              <a:t>12/5/2025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ADE58-BDD1-405C-AD3E-6052E52B85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5957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1C739-2CAC-44FC-B971-EFCB454943F6}" type="datetimeFigureOut">
              <a:rPr lang="en-US" smtClean="0"/>
              <a:t>12/5/2025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ADE58-BDD1-405C-AD3E-6052E52B85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6373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185066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1C739-2CAC-44FC-B971-EFCB454943F6}" type="datetimeFigureOut">
              <a:rPr lang="en-US" smtClean="0"/>
              <a:t>12/5/2025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ADE58-BDD1-405C-AD3E-6052E52B85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76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1C739-2CAC-44FC-B971-EFCB454943F6}" type="datetimeFigureOut">
              <a:rPr lang="en-US" smtClean="0"/>
              <a:t>12/5/2025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ADE58-BDD1-405C-AD3E-6052E52B85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1615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1C739-2CAC-44FC-B971-EFCB454943F6}" type="datetimeFigureOut">
              <a:rPr lang="en-US" smtClean="0"/>
              <a:t>12/5/2025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ADE58-BDD1-405C-AD3E-6052E52B85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0473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1C739-2CAC-44FC-B971-EFCB454943F6}" type="datetimeFigureOut">
              <a:rPr lang="en-US" smtClean="0"/>
              <a:t>12/5/2025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ADE58-BDD1-405C-AD3E-6052E52B85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8128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1C739-2CAC-44FC-B971-EFCB454943F6}" type="datetimeFigureOut">
              <a:rPr lang="en-US" smtClean="0"/>
              <a:t>12/5/2025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ADE58-BDD1-405C-AD3E-6052E52B85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59143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1C739-2CAC-44FC-B971-EFCB454943F6}" type="datetimeFigureOut">
              <a:rPr lang="en-US" smtClean="0"/>
              <a:t>12/5/2025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ADE58-BDD1-405C-AD3E-6052E52B85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4235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1C739-2CAC-44FC-B971-EFCB454943F6}" type="datetimeFigureOut">
              <a:rPr lang="en-US" smtClean="0"/>
              <a:t>12/5/2025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ADE58-BDD1-405C-AD3E-6052E52B85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1027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1C739-2CAC-44FC-B971-EFCB454943F6}" type="datetimeFigureOut">
              <a:rPr lang="en-US" smtClean="0"/>
              <a:t>12/5/2025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ADE58-BDD1-405C-AD3E-6052E52B85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6826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F1C739-2CAC-44FC-B971-EFCB454943F6}" type="datetimeFigureOut">
              <a:rPr lang="en-US" smtClean="0"/>
              <a:t>12/5/2025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CADE58-BDD1-405C-AD3E-6052E52B85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9943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6.jpeg"/><Relationship Id="rId7" Type="http://schemas.openxmlformats.org/officeDocument/2006/relationships/image" Target="../media/image10.jpeg"/><Relationship Id="rId12" Type="http://schemas.openxmlformats.org/officeDocument/2006/relationships/image" Target="../media/image15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.jpeg"/><Relationship Id="rId11" Type="http://schemas.openxmlformats.org/officeDocument/2006/relationships/image" Target="../media/image14.jpeg"/><Relationship Id="rId5" Type="http://schemas.openxmlformats.org/officeDocument/2006/relationships/image" Target="../media/image8.jpeg"/><Relationship Id="rId10" Type="http://schemas.openxmlformats.org/officeDocument/2006/relationships/image" Target="../media/image13.jpeg"/><Relationship Id="rId4" Type="http://schemas.openxmlformats.org/officeDocument/2006/relationships/image" Target="../media/image7.jpeg"/><Relationship Id="rId9" Type="http://schemas.openxmlformats.org/officeDocument/2006/relationships/image" Target="../media/image12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jpeg"/><Relationship Id="rId7" Type="http://schemas.openxmlformats.org/officeDocument/2006/relationships/image" Target="../media/image2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9.emf"/><Relationship Id="rId11" Type="http://schemas.openxmlformats.org/officeDocument/2006/relationships/image" Target="../media/image24.png"/><Relationship Id="rId5" Type="http://schemas.openxmlformats.org/officeDocument/2006/relationships/image" Target="../media/image18.jpe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oleObject" Target="../embeddings/oleObject1.bin"/><Relationship Id="rId7" Type="http://schemas.openxmlformats.org/officeDocument/2006/relationships/image" Target="../media/image3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6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35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Picture5.jpg"/>
          <p:cNvPicPr>
            <a:picLocks noChangeAspect="1"/>
          </p:cNvPicPr>
          <p:nvPr/>
        </p:nvPicPr>
        <p:blipFill rotWithShape="1">
          <a:blip r:embed="rId2">
            <a:lum bright="70000" contrast="-70000"/>
          </a:blip>
          <a:srcRect t="-1" r="3101" b="2728"/>
          <a:stretch/>
        </p:blipFill>
        <p:spPr>
          <a:xfrm>
            <a:off x="8763" y="8361"/>
            <a:ext cx="9135237" cy="6849639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13000"/>
              </a:srgbClr>
            </a:outerShdw>
          </a:effectLst>
        </p:spPr>
      </p:pic>
      <p:sp>
        <p:nvSpPr>
          <p:cNvPr id="16" name="Rectangle 15"/>
          <p:cNvSpPr/>
          <p:nvPr/>
        </p:nvSpPr>
        <p:spPr>
          <a:xfrm>
            <a:off x="156519" y="759817"/>
            <a:ext cx="8837066" cy="6011685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53BFBEB-6AC4-6BAB-CE2A-12A66B607D50}"/>
              </a:ext>
            </a:extLst>
          </p:cNvPr>
          <p:cNvSpPr txBox="1"/>
          <p:nvPr/>
        </p:nvSpPr>
        <p:spPr>
          <a:xfrm>
            <a:off x="313933" y="884470"/>
            <a:ext cx="838604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Founded in 2019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Located in Faculty of Electrical and Electronics Engineering (FTKEE), Universiti Malaysia Pahang Al-Sultan Abdullah (UMPSA), Pekan Campus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0C21F12D-2FDA-697A-7026-C8E735C674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739" t="17132" r="23769"/>
          <a:stretch/>
        </p:blipFill>
        <p:spPr>
          <a:xfrm>
            <a:off x="444019" y="2207428"/>
            <a:ext cx="2788322" cy="275135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CA13C0A-DC71-D736-41A2-7D934B3BF7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5967" y="4508678"/>
            <a:ext cx="3912066" cy="220053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1895613C-2F26-B460-95BF-701FF333DD3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951"/>
          <a:stretch/>
        </p:blipFill>
        <p:spPr>
          <a:xfrm>
            <a:off x="5027916" y="2207428"/>
            <a:ext cx="3741489" cy="2751356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46D6A588-1E1B-5A15-E17B-696846910A7C}"/>
              </a:ext>
            </a:extLst>
          </p:cNvPr>
          <p:cNvGrpSpPr/>
          <p:nvPr/>
        </p:nvGrpSpPr>
        <p:grpSpPr>
          <a:xfrm>
            <a:off x="241259" y="86498"/>
            <a:ext cx="8661482" cy="896625"/>
            <a:chOff x="313933" y="0"/>
            <a:chExt cx="8661482" cy="896625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1C7CEA6-C784-2B4F-822F-8C718B482DB7}"/>
                </a:ext>
              </a:extLst>
            </p:cNvPr>
            <p:cNvSpPr/>
            <p:nvPr/>
          </p:nvSpPr>
          <p:spPr>
            <a:xfrm>
              <a:off x="313933" y="0"/>
              <a:ext cx="8524896" cy="896625"/>
            </a:xfrm>
            <a:prstGeom prst="rect">
              <a:avLst/>
            </a:prstGeom>
            <a:solidFill>
              <a:schemeClr val="bg1">
                <a:alpha val="7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0779D7D-B626-2BE3-322D-35D2B769EEB4}"/>
                </a:ext>
              </a:extLst>
            </p:cNvPr>
            <p:cNvSpPr txBox="1"/>
            <p:nvPr/>
          </p:nvSpPr>
          <p:spPr>
            <a:xfrm>
              <a:off x="385207" y="84125"/>
              <a:ext cx="859020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i="1" dirty="0">
                  <a:solidFill>
                    <a:schemeClr val="accent5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Advanced Metrology &amp; Sensing (AMES) Group</a:t>
              </a: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EDCEFE7-3C23-8646-AC38-20ED3BEF9961}"/>
                </a:ext>
              </a:extLst>
            </p:cNvPr>
            <p:cNvGrpSpPr/>
            <p:nvPr/>
          </p:nvGrpSpPr>
          <p:grpSpPr>
            <a:xfrm>
              <a:off x="450597" y="27014"/>
              <a:ext cx="8229600" cy="45720"/>
              <a:chOff x="561001" y="2017168"/>
              <a:chExt cx="8229600" cy="45720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D828342B-EB1B-0BBC-97F5-175C97DFC108}"/>
                  </a:ext>
                </a:extLst>
              </p:cNvPr>
              <p:cNvSpPr/>
              <p:nvPr/>
            </p:nvSpPr>
            <p:spPr>
              <a:xfrm>
                <a:off x="561001" y="2017168"/>
                <a:ext cx="8229600" cy="45720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DEDE51F7-F466-ED9E-B44C-C468CB33303B}"/>
                  </a:ext>
                </a:extLst>
              </p:cNvPr>
              <p:cNvSpPr/>
              <p:nvPr/>
            </p:nvSpPr>
            <p:spPr>
              <a:xfrm>
                <a:off x="1246801" y="2017168"/>
                <a:ext cx="6858000" cy="4572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E3C83CFB-46B5-21AE-7154-7A6820089A9D}"/>
                  </a:ext>
                </a:extLst>
              </p:cNvPr>
              <p:cNvSpPr/>
              <p:nvPr/>
            </p:nvSpPr>
            <p:spPr>
              <a:xfrm>
                <a:off x="2389801" y="2017168"/>
                <a:ext cx="4572000" cy="4572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A1B6DD4A-5BA9-4F38-E2BB-81D4D3196B89}"/>
                </a:ext>
              </a:extLst>
            </p:cNvPr>
            <p:cNvGrpSpPr/>
            <p:nvPr/>
          </p:nvGrpSpPr>
          <p:grpSpPr>
            <a:xfrm>
              <a:off x="457200" y="691470"/>
              <a:ext cx="8229600" cy="45720"/>
              <a:chOff x="561001" y="2017168"/>
              <a:chExt cx="8229600" cy="45720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4328FF4B-139B-9F8C-2701-D453F3CEAE74}"/>
                  </a:ext>
                </a:extLst>
              </p:cNvPr>
              <p:cNvSpPr/>
              <p:nvPr/>
            </p:nvSpPr>
            <p:spPr>
              <a:xfrm>
                <a:off x="561001" y="2017168"/>
                <a:ext cx="8229600" cy="45720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4D0CCACB-A00D-D3E8-A184-DA7E609A2600}"/>
                  </a:ext>
                </a:extLst>
              </p:cNvPr>
              <p:cNvSpPr/>
              <p:nvPr/>
            </p:nvSpPr>
            <p:spPr>
              <a:xfrm>
                <a:off x="1246801" y="2017168"/>
                <a:ext cx="6858000" cy="4572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41A7B5A1-78E7-7507-4566-266C54211F31}"/>
                  </a:ext>
                </a:extLst>
              </p:cNvPr>
              <p:cNvSpPr/>
              <p:nvPr/>
            </p:nvSpPr>
            <p:spPr>
              <a:xfrm>
                <a:off x="2389801" y="2017168"/>
                <a:ext cx="4572000" cy="4572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836352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6" name="Group 1145">
            <a:extLst>
              <a:ext uri="{FF2B5EF4-FFF2-40B4-BE49-F238E27FC236}">
                <a16:creationId xmlns:a16="http://schemas.microsoft.com/office/drawing/2014/main" id="{BAD5EB14-9CC4-ED1B-C7AD-5A9874BCEDB0}"/>
              </a:ext>
            </a:extLst>
          </p:cNvPr>
          <p:cNvGrpSpPr/>
          <p:nvPr/>
        </p:nvGrpSpPr>
        <p:grpSpPr>
          <a:xfrm>
            <a:off x="305466" y="330200"/>
            <a:ext cx="8661482" cy="896625"/>
            <a:chOff x="313933" y="0"/>
            <a:chExt cx="8661482" cy="896625"/>
          </a:xfrm>
        </p:grpSpPr>
        <p:sp>
          <p:nvSpPr>
            <p:cNvPr id="3" name="Rectangle 2"/>
            <p:cNvSpPr/>
            <p:nvPr/>
          </p:nvSpPr>
          <p:spPr>
            <a:xfrm>
              <a:off x="313933" y="0"/>
              <a:ext cx="8524896" cy="896625"/>
            </a:xfrm>
            <a:prstGeom prst="rect">
              <a:avLst/>
            </a:prstGeom>
            <a:solidFill>
              <a:schemeClr val="bg1">
                <a:alpha val="7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385207" y="84125"/>
              <a:ext cx="859020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i="1" dirty="0">
                  <a:solidFill>
                    <a:schemeClr val="accent5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Advanced Metrology &amp; Sensing (AMES) Group</a:t>
              </a:r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450597" y="27014"/>
              <a:ext cx="8229600" cy="45720"/>
              <a:chOff x="561001" y="2017168"/>
              <a:chExt cx="8229600" cy="45720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561001" y="2017168"/>
                <a:ext cx="8229600" cy="45720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1246801" y="2017168"/>
                <a:ext cx="6858000" cy="4572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2389801" y="2017168"/>
                <a:ext cx="4572000" cy="4572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457200" y="691470"/>
              <a:ext cx="8229600" cy="45720"/>
              <a:chOff x="561001" y="2017168"/>
              <a:chExt cx="8229600" cy="45720"/>
            </a:xfrm>
          </p:grpSpPr>
          <p:sp>
            <p:nvSpPr>
              <p:cNvPr id="13" name="Rectangle 12"/>
              <p:cNvSpPr/>
              <p:nvPr/>
            </p:nvSpPr>
            <p:spPr>
              <a:xfrm>
                <a:off x="561001" y="2017168"/>
                <a:ext cx="8229600" cy="45720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1246801" y="2017168"/>
                <a:ext cx="6858000" cy="4572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2389801" y="2017168"/>
                <a:ext cx="4572000" cy="4572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5595A01E-9021-F33F-B164-25200282022C}"/>
              </a:ext>
            </a:extLst>
          </p:cNvPr>
          <p:cNvSpPr txBox="1"/>
          <p:nvPr/>
        </p:nvSpPr>
        <p:spPr>
          <a:xfrm>
            <a:off x="212736" y="1509712"/>
            <a:ext cx="1416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MEMBERS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038" name="Group 1037">
            <a:extLst>
              <a:ext uri="{FF2B5EF4-FFF2-40B4-BE49-F238E27FC236}">
                <a16:creationId xmlns:a16="http://schemas.microsoft.com/office/drawing/2014/main" id="{A4F7BE12-E921-EF2A-3B32-707B602254C3}"/>
              </a:ext>
            </a:extLst>
          </p:cNvPr>
          <p:cNvGrpSpPr/>
          <p:nvPr/>
        </p:nvGrpSpPr>
        <p:grpSpPr>
          <a:xfrm>
            <a:off x="317501" y="1815544"/>
            <a:ext cx="1987550" cy="1047750"/>
            <a:chOff x="2300288" y="882650"/>
            <a:chExt cx="1987550" cy="104775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04B4A27-ED61-139D-E9F7-10AAF283B4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03463" y="1089025"/>
              <a:ext cx="1984375" cy="841375"/>
            </a:xfrm>
            <a:prstGeom prst="rect">
              <a:avLst/>
            </a:prstGeom>
            <a:noFill/>
            <a:ln w="7938" cap="flat">
              <a:solidFill>
                <a:srgbClr val="2F559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40BD14D-E127-501B-182C-80D3C02105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68550" y="1225550"/>
              <a:ext cx="947375" cy="2000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300" b="1" i="0" u="none" strike="noStrike" cap="none" normalizeH="0" baseline="0" dirty="0">
                  <a:ln>
                    <a:noFill/>
                  </a:ln>
                  <a:solidFill>
                    <a:srgbClr val="2F5597"/>
                  </a:solidFill>
                  <a:effectLst/>
                  <a:latin typeface="Arial" panose="020B0604020202020204" pitchFamily="34" charset="0"/>
                </a:rPr>
                <a:t>M. </a:t>
              </a:r>
              <a:r>
                <a:rPr kumimoji="0" lang="en-US" altLang="en-US" sz="1300" b="1" i="0" u="none" strike="noStrike" cap="none" normalizeH="0" baseline="0" dirty="0" err="1">
                  <a:ln>
                    <a:noFill/>
                  </a:ln>
                  <a:solidFill>
                    <a:srgbClr val="2F5597"/>
                  </a:solidFill>
                  <a:effectLst/>
                  <a:latin typeface="Arial" panose="020B0604020202020204" pitchFamily="34" charset="0"/>
                </a:rPr>
                <a:t>Mawardi</a:t>
              </a:r>
              <a:r>
                <a:rPr kumimoji="0" lang="en-US" altLang="en-US" sz="1300" b="1" i="0" u="none" strike="noStrike" cap="none" normalizeH="0" baseline="0" dirty="0">
                  <a:ln>
                    <a:noFill/>
                  </a:ln>
                  <a:solidFill>
                    <a:srgbClr val="2F5597"/>
                  </a:solidFill>
                  <a:effectLst/>
                  <a:latin typeface="Arial" panose="020B0604020202020204" pitchFamily="34" charset="0"/>
                </a:rPr>
                <a:t> 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6" name="Rectangle 7">
              <a:extLst>
                <a:ext uri="{FF2B5EF4-FFF2-40B4-BE49-F238E27FC236}">
                  <a16:creationId xmlns:a16="http://schemas.microsoft.com/office/drawing/2014/main" id="{909038CF-1442-1D4B-B19D-9D5FCA3313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68550" y="1420813"/>
              <a:ext cx="484187" cy="228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300" b="1" i="0" u="none" strike="noStrike" cap="none" normalizeH="0" baseline="0" dirty="0">
                  <a:ln>
                    <a:noFill/>
                  </a:ln>
                  <a:solidFill>
                    <a:srgbClr val="2F5597"/>
                  </a:solidFill>
                  <a:effectLst/>
                  <a:latin typeface="Arial" panose="020B0604020202020204" pitchFamily="34" charset="0"/>
                </a:rPr>
                <a:t>Saari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1" name="Rectangle 9">
              <a:extLst>
                <a:ext uri="{FF2B5EF4-FFF2-40B4-BE49-F238E27FC236}">
                  <a16:creationId xmlns:a16="http://schemas.microsoft.com/office/drawing/2014/main" id="{C9E4C066-CACB-E9FA-63BA-73BE1FA256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66835" y="1645222"/>
              <a:ext cx="1578864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dirty="0">
                  <a:ln>
                    <a:noFill/>
                  </a:ln>
                  <a:solidFill>
                    <a:srgbClr val="2F5597"/>
                  </a:solidFill>
                  <a:effectLst/>
                  <a:latin typeface="Arial" panose="020B0604020202020204" pitchFamily="34" charset="0"/>
                </a:rPr>
                <a:t>(Assoc. Prof., Ph.D.)</a:t>
              </a:r>
            </a:p>
          </p:txBody>
        </p:sp>
        <p:pic>
          <p:nvPicPr>
            <p:cNvPr id="1035" name="Picture 11">
              <a:extLst>
                <a:ext uri="{FF2B5EF4-FFF2-40B4-BE49-F238E27FC236}">
                  <a16:creationId xmlns:a16="http://schemas.microsoft.com/office/drawing/2014/main" id="{7EDF7C96-79E0-94F5-0AAE-72BE5F626F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7113" y="1176338"/>
              <a:ext cx="671512" cy="6715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0" name="Rectangle 42">
              <a:extLst>
                <a:ext uri="{FF2B5EF4-FFF2-40B4-BE49-F238E27FC236}">
                  <a16:creationId xmlns:a16="http://schemas.microsoft.com/office/drawing/2014/main" id="{8195043A-C44E-BD6E-35CD-FC00130EAF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00288" y="882650"/>
              <a:ext cx="65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1081" name="Group 1080">
            <a:extLst>
              <a:ext uri="{FF2B5EF4-FFF2-40B4-BE49-F238E27FC236}">
                <a16:creationId xmlns:a16="http://schemas.microsoft.com/office/drawing/2014/main" id="{780C5D15-53FE-1BA4-7248-2F10A5A5F710}"/>
              </a:ext>
            </a:extLst>
          </p:cNvPr>
          <p:cNvGrpSpPr/>
          <p:nvPr/>
        </p:nvGrpSpPr>
        <p:grpSpPr>
          <a:xfrm>
            <a:off x="319089" y="3036781"/>
            <a:ext cx="1985962" cy="839787"/>
            <a:chOff x="2193925" y="4814888"/>
            <a:chExt cx="1985962" cy="839787"/>
          </a:xfrm>
        </p:grpSpPr>
        <p:sp>
          <p:nvSpPr>
            <p:cNvPr id="1082" name="Rectangle 55">
              <a:extLst>
                <a:ext uri="{FF2B5EF4-FFF2-40B4-BE49-F238E27FC236}">
                  <a16:creationId xmlns:a16="http://schemas.microsoft.com/office/drawing/2014/main" id="{2C13ED03-5CC8-15C8-05B5-2E5D3FFA9C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93925" y="4814888"/>
              <a:ext cx="1985962" cy="839787"/>
            </a:xfrm>
            <a:prstGeom prst="rect">
              <a:avLst/>
            </a:prstGeom>
            <a:noFill/>
            <a:ln w="7938" cap="flat">
              <a:solidFill>
                <a:srgbClr val="2F559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3" name="Rectangle 56">
              <a:extLst>
                <a:ext uri="{FF2B5EF4-FFF2-40B4-BE49-F238E27FC236}">
                  <a16:creationId xmlns:a16="http://schemas.microsoft.com/office/drawing/2014/main" id="{40C304F0-CC6E-6FD5-49EB-FE33AF7748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59013" y="4949825"/>
              <a:ext cx="736035" cy="2000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300" b="1" i="0" u="none" strike="noStrike" cap="none" normalizeH="0" baseline="0" dirty="0">
                  <a:ln>
                    <a:noFill/>
                  </a:ln>
                  <a:solidFill>
                    <a:srgbClr val="2F5597"/>
                  </a:solidFill>
                  <a:effectLst/>
                  <a:latin typeface="Arial" panose="020B0604020202020204" pitchFamily="34" charset="0"/>
                </a:rPr>
                <a:t>M. </a:t>
              </a:r>
              <a:r>
                <a:rPr lang="en-US" altLang="en-US" sz="1300" b="1" dirty="0">
                  <a:solidFill>
                    <a:srgbClr val="2F5597"/>
                  </a:solidFill>
                </a:rPr>
                <a:t>A</a:t>
              </a:r>
              <a:r>
                <a:rPr kumimoji="0" lang="en-US" altLang="en-US" sz="1300" b="1" i="0" u="none" strike="noStrike" cap="none" normalizeH="0" baseline="0" dirty="0">
                  <a:ln>
                    <a:noFill/>
                  </a:ln>
                  <a:solidFill>
                    <a:srgbClr val="2F5597"/>
                  </a:solidFill>
                  <a:effectLst/>
                  <a:latin typeface="Arial" panose="020B0604020202020204" pitchFamily="34" charset="0"/>
                </a:rPr>
                <a:t>nwar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084" name="Rectangle 57">
              <a:extLst>
                <a:ext uri="{FF2B5EF4-FFF2-40B4-BE49-F238E27FC236}">
                  <a16:creationId xmlns:a16="http://schemas.microsoft.com/office/drawing/2014/main" id="{73D1B1E8-3ABA-62C1-D6E8-8982FBE7CA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59013" y="5145088"/>
              <a:ext cx="594715" cy="2000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300" b="1" i="0" u="none" strike="noStrike" cap="none" normalizeH="0" baseline="0" dirty="0">
                  <a:ln>
                    <a:noFill/>
                  </a:ln>
                  <a:solidFill>
                    <a:srgbClr val="2F5597"/>
                  </a:solidFill>
                  <a:effectLst/>
                  <a:latin typeface="Arial" panose="020B0604020202020204" pitchFamily="34" charset="0"/>
                </a:rPr>
                <a:t>Zawawi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sp>
        <p:nvSpPr>
          <p:cNvPr id="20" name="Rectangle 9">
            <a:extLst>
              <a:ext uri="{FF2B5EF4-FFF2-40B4-BE49-F238E27FC236}">
                <a16:creationId xmlns:a16="http://schemas.microsoft.com/office/drawing/2014/main" id="{6285B30E-F1A3-D8C2-7EF8-2DE14E6FB4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3351" y="3621705"/>
            <a:ext cx="1578864" cy="153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2F5597"/>
                </a:solidFill>
                <a:effectLst/>
                <a:latin typeface="Arial" panose="020B0604020202020204" pitchFamily="34" charset="0"/>
              </a:rPr>
              <a:t>Assoc. Prof., Ph.D.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DDA73B9-DA64-CF82-5E67-2914FACCFEA6}"/>
              </a:ext>
            </a:extLst>
          </p:cNvPr>
          <p:cNvGrpSpPr/>
          <p:nvPr/>
        </p:nvGrpSpPr>
        <p:grpSpPr>
          <a:xfrm>
            <a:off x="4589015" y="3044264"/>
            <a:ext cx="1985962" cy="841375"/>
            <a:chOff x="4915650" y="5415642"/>
            <a:chExt cx="1985962" cy="841375"/>
          </a:xfrm>
        </p:grpSpPr>
        <p:grpSp>
          <p:nvGrpSpPr>
            <p:cNvPr id="1039" name="Group 1038">
              <a:extLst>
                <a:ext uri="{FF2B5EF4-FFF2-40B4-BE49-F238E27FC236}">
                  <a16:creationId xmlns:a16="http://schemas.microsoft.com/office/drawing/2014/main" id="{37F43DFD-36BE-61A7-9880-D4C1E54F0DB1}"/>
                </a:ext>
              </a:extLst>
            </p:cNvPr>
            <p:cNvGrpSpPr/>
            <p:nvPr/>
          </p:nvGrpSpPr>
          <p:grpSpPr>
            <a:xfrm>
              <a:off x="4915650" y="5415642"/>
              <a:ext cx="1985962" cy="841375"/>
              <a:chOff x="6838950" y="1089025"/>
              <a:chExt cx="1985962" cy="841375"/>
            </a:xfrm>
          </p:grpSpPr>
          <p:sp>
            <p:nvSpPr>
              <p:cNvPr id="1029" name="Rectangle 62">
                <a:extLst>
                  <a:ext uri="{FF2B5EF4-FFF2-40B4-BE49-F238E27FC236}">
                    <a16:creationId xmlns:a16="http://schemas.microsoft.com/office/drawing/2014/main" id="{B91FBEFF-D4BE-A9F0-F89B-591C3BE779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38950" y="1089025"/>
                <a:ext cx="1985962" cy="841375"/>
              </a:xfrm>
              <a:prstGeom prst="rect">
                <a:avLst/>
              </a:prstGeom>
              <a:noFill/>
              <a:ln w="7938" cap="flat">
                <a:solidFill>
                  <a:srgbClr val="2F559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0" name="Rectangle 63">
                <a:extLst>
                  <a:ext uri="{FF2B5EF4-FFF2-40B4-BE49-F238E27FC236}">
                    <a16:creationId xmlns:a16="http://schemas.microsoft.com/office/drawing/2014/main" id="{32A587C7-AE74-B630-8E75-0090700ED8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05625" y="1225550"/>
                <a:ext cx="493712" cy="2286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300" b="1" i="0" u="none" strike="noStrike" cap="none" normalizeH="0" baseline="0">
                    <a:ln>
                      <a:noFill/>
                    </a:ln>
                    <a:solidFill>
                      <a:srgbClr val="2F5597"/>
                    </a:solidFill>
                    <a:effectLst/>
                    <a:latin typeface="Arial" panose="020B0604020202020204" pitchFamily="34" charset="0"/>
                  </a:rPr>
                  <a:t>Amir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031" name="Rectangle 64">
                <a:extLst>
                  <a:ext uri="{FF2B5EF4-FFF2-40B4-BE49-F238E27FC236}">
                    <a16:creationId xmlns:a16="http://schemas.microsoft.com/office/drawing/2014/main" id="{BCC8456C-9B2B-FD5D-3AAC-7FABF63E50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323138" y="1225550"/>
                <a:ext cx="528637" cy="2286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300" b="1" i="0" u="none" strike="noStrike" cap="none" normalizeH="0" baseline="0" dirty="0" err="1">
                    <a:ln>
                      <a:noFill/>
                    </a:ln>
                    <a:solidFill>
                      <a:srgbClr val="2F5597"/>
                    </a:solidFill>
                    <a:effectLst/>
                    <a:latin typeface="Arial" panose="020B0604020202020204" pitchFamily="34" charset="0"/>
                  </a:rPr>
                  <a:t>Izzani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032" name="Rectangle 65">
                <a:extLst>
                  <a:ext uri="{FF2B5EF4-FFF2-40B4-BE49-F238E27FC236}">
                    <a16:creationId xmlns:a16="http://schemas.microsoft.com/office/drawing/2014/main" id="{471E623A-B617-E658-6E40-08162C814E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05625" y="1420813"/>
                <a:ext cx="852487" cy="2286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300" b="1" i="0" u="none" strike="noStrike" cap="none" normalizeH="0" baseline="0">
                    <a:ln>
                      <a:noFill/>
                    </a:ln>
                    <a:solidFill>
                      <a:srgbClr val="2F5597"/>
                    </a:solidFill>
                    <a:effectLst/>
                    <a:latin typeface="Arial" panose="020B0604020202020204" pitchFamily="34" charset="0"/>
                  </a:rPr>
                  <a:t>Mohamed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037" name="Rectangle 68">
                <a:extLst>
                  <a:ext uri="{FF2B5EF4-FFF2-40B4-BE49-F238E27FC236}">
                    <a16:creationId xmlns:a16="http://schemas.microsoft.com/office/drawing/2014/main" id="{6AC7F446-90FD-15BD-8413-57FB1A9C83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323138" y="1620838"/>
                <a:ext cx="65" cy="2769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pic>
            <p:nvPicPr>
              <p:cNvPr id="1093" name="Picture 69">
                <a:extLst>
                  <a:ext uri="{FF2B5EF4-FFF2-40B4-BE49-F238E27FC236}">
                    <a16:creationId xmlns:a16="http://schemas.microsoft.com/office/drawing/2014/main" id="{C6115D7C-450A-E60F-AF85-C3B5010C0DF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202613" y="1174750"/>
                <a:ext cx="522287" cy="6715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26" name="Rectangle 9">
              <a:extLst>
                <a:ext uri="{FF2B5EF4-FFF2-40B4-BE49-F238E27FC236}">
                  <a16:creationId xmlns:a16="http://schemas.microsoft.com/office/drawing/2014/main" id="{737FCE65-1F51-A323-D460-B721116641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75455" y="5984811"/>
              <a:ext cx="1578864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dirty="0">
                  <a:ln>
                    <a:noFill/>
                  </a:ln>
                  <a:solidFill>
                    <a:srgbClr val="2F5597"/>
                  </a:solidFill>
                  <a:effectLst/>
                  <a:latin typeface="Arial" panose="020B0604020202020204" pitchFamily="34" charset="0"/>
                </a:rPr>
                <a:t>(Snr. Lecturer, Ph.D.)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4156B43-7960-D4AA-21C1-93042517F802}"/>
              </a:ext>
            </a:extLst>
          </p:cNvPr>
          <p:cNvGrpSpPr/>
          <p:nvPr/>
        </p:nvGrpSpPr>
        <p:grpSpPr>
          <a:xfrm>
            <a:off x="6765356" y="3045057"/>
            <a:ext cx="1985962" cy="839787"/>
            <a:chOff x="7350998" y="4358700"/>
            <a:chExt cx="1985962" cy="839787"/>
          </a:xfrm>
        </p:grpSpPr>
        <p:grpSp>
          <p:nvGrpSpPr>
            <p:cNvPr id="1040" name="Group 1039">
              <a:extLst>
                <a:ext uri="{FF2B5EF4-FFF2-40B4-BE49-F238E27FC236}">
                  <a16:creationId xmlns:a16="http://schemas.microsoft.com/office/drawing/2014/main" id="{BBF0A864-B41C-6036-3635-7C464DEAEDE9}"/>
                </a:ext>
              </a:extLst>
            </p:cNvPr>
            <p:cNvGrpSpPr/>
            <p:nvPr/>
          </p:nvGrpSpPr>
          <p:grpSpPr>
            <a:xfrm>
              <a:off x="7350998" y="4358700"/>
              <a:ext cx="1985962" cy="839787"/>
              <a:chOff x="2193925" y="4814888"/>
              <a:chExt cx="1985962" cy="839787"/>
            </a:xfrm>
          </p:grpSpPr>
          <p:sp>
            <p:nvSpPr>
              <p:cNvPr id="62" name="Rectangle 55">
                <a:extLst>
                  <a:ext uri="{FF2B5EF4-FFF2-40B4-BE49-F238E27FC236}">
                    <a16:creationId xmlns:a16="http://schemas.microsoft.com/office/drawing/2014/main" id="{ACDDA053-F946-76DB-939E-41192F3CB4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93925" y="4814888"/>
                <a:ext cx="1985962" cy="839787"/>
              </a:xfrm>
              <a:prstGeom prst="rect">
                <a:avLst/>
              </a:prstGeom>
              <a:noFill/>
              <a:ln w="7938" cap="flat">
                <a:solidFill>
                  <a:srgbClr val="2F559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" name="Rectangle 56">
                <a:extLst>
                  <a:ext uri="{FF2B5EF4-FFF2-40B4-BE49-F238E27FC236}">
                    <a16:creationId xmlns:a16="http://schemas.microsoft.com/office/drawing/2014/main" id="{7B12AEC0-5FFE-C160-A0F7-7998AD7138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59013" y="4949825"/>
                <a:ext cx="712787" cy="2286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300" b="1" i="0" u="none" strike="noStrike" cap="none" normalizeH="0" baseline="0">
                    <a:ln>
                      <a:noFill/>
                    </a:ln>
                    <a:solidFill>
                      <a:srgbClr val="2F5597"/>
                    </a:solidFill>
                    <a:effectLst/>
                    <a:latin typeface="Arial" panose="020B0604020202020204" pitchFamily="34" charset="0"/>
                  </a:rPr>
                  <a:t>Yasmin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025" name="Rectangle 57">
                <a:extLst>
                  <a:ext uri="{FF2B5EF4-FFF2-40B4-BE49-F238E27FC236}">
                    <a16:creationId xmlns:a16="http://schemas.microsoft.com/office/drawing/2014/main" id="{A8223C78-E4A3-2CF5-BE97-10E0F86EF6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59013" y="5145088"/>
                <a:ext cx="1131887" cy="2286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300" b="1" i="0" u="none" strike="noStrike" cap="none" normalizeH="0" baseline="0" dirty="0">
                    <a:ln>
                      <a:noFill/>
                    </a:ln>
                    <a:solidFill>
                      <a:srgbClr val="2F5597"/>
                    </a:solidFill>
                    <a:effectLst/>
                    <a:latin typeface="Arial" panose="020B0604020202020204" pitchFamily="34" charset="0"/>
                  </a:rPr>
                  <a:t>Abdul Wahab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pic>
            <p:nvPicPr>
              <p:cNvPr id="1085" name="Picture 61">
                <a:extLst>
                  <a:ext uri="{FF2B5EF4-FFF2-40B4-BE49-F238E27FC236}">
                    <a16:creationId xmlns:a16="http://schemas.microsoft.com/office/drawing/2014/main" id="{EB54D9A5-C2EA-9C14-99A6-71D2C62A01F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606800" y="4905375"/>
                <a:ext cx="471487" cy="6699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27" name="Rectangle 9">
              <a:extLst>
                <a:ext uri="{FF2B5EF4-FFF2-40B4-BE49-F238E27FC236}">
                  <a16:creationId xmlns:a16="http://schemas.microsoft.com/office/drawing/2014/main" id="{9BF6AE52-CBA7-2F73-F07E-BDA2766D59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16086" y="4931043"/>
              <a:ext cx="1578864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dirty="0">
                  <a:ln>
                    <a:noFill/>
                  </a:ln>
                  <a:solidFill>
                    <a:srgbClr val="2F5597"/>
                  </a:solidFill>
                  <a:effectLst/>
                  <a:latin typeface="Arial" panose="020B0604020202020204" pitchFamily="34" charset="0"/>
                </a:rPr>
                <a:t>(Snr. Lecturer, Ph.D.)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65AD8146-0352-0293-04D3-B50ADCD1E712}"/>
              </a:ext>
            </a:extLst>
          </p:cNvPr>
          <p:cNvGrpSpPr/>
          <p:nvPr/>
        </p:nvGrpSpPr>
        <p:grpSpPr>
          <a:xfrm>
            <a:off x="4589015" y="2017278"/>
            <a:ext cx="1985962" cy="839787"/>
            <a:chOff x="4589015" y="2017278"/>
            <a:chExt cx="1985962" cy="839787"/>
          </a:xfrm>
        </p:grpSpPr>
        <p:grpSp>
          <p:nvGrpSpPr>
            <p:cNvPr id="1059" name="Group 1058">
              <a:extLst>
                <a:ext uri="{FF2B5EF4-FFF2-40B4-BE49-F238E27FC236}">
                  <a16:creationId xmlns:a16="http://schemas.microsoft.com/office/drawing/2014/main" id="{C1EE6AEF-E4FF-E34C-D30D-690A7170247C}"/>
                </a:ext>
              </a:extLst>
            </p:cNvPr>
            <p:cNvGrpSpPr/>
            <p:nvPr/>
          </p:nvGrpSpPr>
          <p:grpSpPr>
            <a:xfrm>
              <a:off x="4589015" y="2017278"/>
              <a:ext cx="1985962" cy="839787"/>
              <a:chOff x="2193925" y="4814888"/>
              <a:chExt cx="1985962" cy="839787"/>
            </a:xfrm>
          </p:grpSpPr>
          <p:sp>
            <p:nvSpPr>
              <p:cNvPr id="1060" name="Rectangle 55">
                <a:extLst>
                  <a:ext uri="{FF2B5EF4-FFF2-40B4-BE49-F238E27FC236}">
                    <a16:creationId xmlns:a16="http://schemas.microsoft.com/office/drawing/2014/main" id="{B9158588-D858-00B8-75F7-35BFDE9C6F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93925" y="4814888"/>
                <a:ext cx="1985962" cy="839787"/>
              </a:xfrm>
              <a:prstGeom prst="rect">
                <a:avLst/>
              </a:prstGeom>
              <a:noFill/>
              <a:ln w="7938" cap="flat">
                <a:solidFill>
                  <a:srgbClr val="2F559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61" name="Rectangle 56">
                <a:extLst>
                  <a:ext uri="{FF2B5EF4-FFF2-40B4-BE49-F238E27FC236}">
                    <a16:creationId xmlns:a16="http://schemas.microsoft.com/office/drawing/2014/main" id="{050C9721-433D-D544-9A42-9FC7D90C14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59013" y="4949825"/>
                <a:ext cx="976229" cy="2000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300" b="1" i="0" u="none" strike="noStrike" cap="none" normalizeH="0" baseline="0" dirty="0">
                    <a:ln>
                      <a:noFill/>
                    </a:ln>
                    <a:solidFill>
                      <a:srgbClr val="2F5597"/>
                    </a:solidFill>
                    <a:effectLst/>
                    <a:latin typeface="Arial" panose="020B0604020202020204" pitchFamily="34" charset="0"/>
                  </a:rPr>
                  <a:t>Mohd Razali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062" name="Rectangle 57">
                <a:extLst>
                  <a:ext uri="{FF2B5EF4-FFF2-40B4-BE49-F238E27FC236}">
                    <a16:creationId xmlns:a16="http://schemas.microsoft.com/office/drawing/2014/main" id="{CF6DDD5A-BA6B-A2CC-D371-96675363F4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59013" y="5145088"/>
                <a:ext cx="418384" cy="2000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300" b="1" i="0" u="none" strike="noStrike" cap="none" normalizeH="0" baseline="0" dirty="0">
                    <a:ln>
                      <a:noFill/>
                    </a:ln>
                    <a:solidFill>
                      <a:srgbClr val="2F5597"/>
                    </a:solidFill>
                    <a:effectLst/>
                    <a:latin typeface="Arial" panose="020B0604020202020204" pitchFamily="34" charset="0"/>
                  </a:rPr>
                  <a:t>Daud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5" name="Rectangle 9">
              <a:extLst>
                <a:ext uri="{FF2B5EF4-FFF2-40B4-BE49-F238E27FC236}">
                  <a16:creationId xmlns:a16="http://schemas.microsoft.com/office/drawing/2014/main" id="{BC9FFEE2-1738-8AB2-3D54-4435BC6980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5058" y="2592107"/>
              <a:ext cx="1578864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dirty="0">
                  <a:ln>
                    <a:noFill/>
                  </a:ln>
                  <a:solidFill>
                    <a:srgbClr val="2F5597"/>
                  </a:solidFill>
                  <a:effectLst/>
                  <a:latin typeface="Arial" panose="020B0604020202020204" pitchFamily="34" charset="0"/>
                </a:rPr>
                <a:t>(Assoc. Prof., Ph.D.)</a:t>
              </a:r>
            </a:p>
          </p:txBody>
        </p:sp>
        <p:pic>
          <p:nvPicPr>
            <p:cNvPr id="38" name="Picture 2">
              <a:extLst>
                <a:ext uri="{FF2B5EF4-FFF2-40B4-BE49-F238E27FC236}">
                  <a16:creationId xmlns:a16="http://schemas.microsoft.com/office/drawing/2014/main" id="{BE479113-5AB4-3B07-88D9-C2903A3217D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043" t="3786" r="9185" b="40068"/>
            <a:stretch/>
          </p:blipFill>
          <p:spPr bwMode="auto">
            <a:xfrm>
              <a:off x="5852111" y="2079807"/>
              <a:ext cx="623833" cy="7147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7CF0DC1B-D0A6-1D5F-A4F6-75FC97AC6FE2}"/>
              </a:ext>
            </a:extLst>
          </p:cNvPr>
          <p:cNvGrpSpPr/>
          <p:nvPr/>
        </p:nvGrpSpPr>
        <p:grpSpPr>
          <a:xfrm>
            <a:off x="2454052" y="2027474"/>
            <a:ext cx="1985962" cy="839787"/>
            <a:chOff x="2454052" y="2027474"/>
            <a:chExt cx="1985962" cy="839787"/>
          </a:xfrm>
        </p:grpSpPr>
        <p:grpSp>
          <p:nvGrpSpPr>
            <p:cNvPr id="1066" name="Group 1065">
              <a:extLst>
                <a:ext uri="{FF2B5EF4-FFF2-40B4-BE49-F238E27FC236}">
                  <a16:creationId xmlns:a16="http://schemas.microsoft.com/office/drawing/2014/main" id="{0910975C-84F1-6F2A-9B6A-7BC0AA7B6599}"/>
                </a:ext>
              </a:extLst>
            </p:cNvPr>
            <p:cNvGrpSpPr/>
            <p:nvPr/>
          </p:nvGrpSpPr>
          <p:grpSpPr>
            <a:xfrm>
              <a:off x="2454052" y="2027474"/>
              <a:ext cx="1985962" cy="839787"/>
              <a:chOff x="2193925" y="4814888"/>
              <a:chExt cx="1985962" cy="839787"/>
            </a:xfrm>
          </p:grpSpPr>
          <p:sp>
            <p:nvSpPr>
              <p:cNvPr id="1067" name="Rectangle 55">
                <a:extLst>
                  <a:ext uri="{FF2B5EF4-FFF2-40B4-BE49-F238E27FC236}">
                    <a16:creationId xmlns:a16="http://schemas.microsoft.com/office/drawing/2014/main" id="{14DBBEB8-E915-AD27-E78B-F8DD0C97A4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93925" y="4814888"/>
                <a:ext cx="1985962" cy="839787"/>
              </a:xfrm>
              <a:prstGeom prst="rect">
                <a:avLst/>
              </a:prstGeom>
              <a:noFill/>
              <a:ln w="7938" cap="flat">
                <a:solidFill>
                  <a:srgbClr val="2F559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68" name="Rectangle 56">
                <a:extLst>
                  <a:ext uri="{FF2B5EF4-FFF2-40B4-BE49-F238E27FC236}">
                    <a16:creationId xmlns:a16="http://schemas.microsoft.com/office/drawing/2014/main" id="{E3FA4014-ADCB-5BA1-879F-45C2CD0E8F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59013" y="4949825"/>
                <a:ext cx="705321" cy="2000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300" b="1" i="0" u="none" strike="noStrike" cap="none" normalizeH="0" baseline="0" dirty="0">
                    <a:ln>
                      <a:noFill/>
                    </a:ln>
                    <a:solidFill>
                      <a:srgbClr val="2F5597"/>
                    </a:solidFill>
                    <a:effectLst/>
                    <a:latin typeface="Arial" panose="020B0604020202020204" pitchFamily="34" charset="0"/>
                  </a:rPr>
                  <a:t>M. </a:t>
                </a:r>
                <a:r>
                  <a:rPr kumimoji="0" lang="en-US" altLang="en-US" sz="1300" b="1" i="0" u="none" strike="noStrike" cap="none" normalizeH="0" baseline="0" dirty="0" err="1">
                    <a:ln>
                      <a:noFill/>
                    </a:ln>
                    <a:solidFill>
                      <a:srgbClr val="2F5597"/>
                    </a:solidFill>
                    <a:effectLst/>
                    <a:latin typeface="Arial" panose="020B0604020202020204" pitchFamily="34" charset="0"/>
                  </a:rPr>
                  <a:t>Sharfi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069" name="Rectangle 57">
                <a:extLst>
                  <a:ext uri="{FF2B5EF4-FFF2-40B4-BE49-F238E27FC236}">
                    <a16:creationId xmlns:a16="http://schemas.microsoft.com/office/drawing/2014/main" id="{91E54786-A1B2-F4E1-6DBA-26F37F42D6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59013" y="5145088"/>
                <a:ext cx="408766" cy="2000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300" b="1" i="0" u="none" strike="noStrike" cap="none" normalizeH="0" baseline="0" dirty="0">
                    <a:ln>
                      <a:noFill/>
                    </a:ln>
                    <a:solidFill>
                      <a:srgbClr val="2F5597"/>
                    </a:solidFill>
                    <a:effectLst/>
                    <a:latin typeface="Arial" panose="020B0604020202020204" pitchFamily="34" charset="0"/>
                  </a:rPr>
                  <a:t>Najib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070" name="Rectangle 58">
                <a:extLst>
                  <a:ext uri="{FF2B5EF4-FFF2-40B4-BE49-F238E27FC236}">
                    <a16:creationId xmlns:a16="http://schemas.microsoft.com/office/drawing/2014/main" id="{D28728C0-E7FB-3613-4AAD-22EF488795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59013" y="5348288"/>
                <a:ext cx="65" cy="2769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2" name="Rectangle 9">
              <a:extLst>
                <a:ext uri="{FF2B5EF4-FFF2-40B4-BE49-F238E27FC236}">
                  <a16:creationId xmlns:a16="http://schemas.microsoft.com/office/drawing/2014/main" id="{146D8B92-F7D9-6564-FFD2-4928AE2902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07197" y="2592107"/>
              <a:ext cx="1578864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dirty="0">
                  <a:ln>
                    <a:noFill/>
                  </a:ln>
                  <a:solidFill>
                    <a:srgbClr val="2F5597"/>
                  </a:solidFill>
                  <a:effectLst/>
                  <a:latin typeface="Arial" panose="020B0604020202020204" pitchFamily="34" charset="0"/>
                </a:rPr>
                <a:t>(Assoc. Prof., Ph.D.)</a:t>
              </a:r>
            </a:p>
          </p:txBody>
        </p:sp>
        <p:pic>
          <p:nvPicPr>
            <p:cNvPr id="39" name="Picture 4">
              <a:extLst>
                <a:ext uri="{FF2B5EF4-FFF2-40B4-BE49-F238E27FC236}">
                  <a16:creationId xmlns:a16="http://schemas.microsoft.com/office/drawing/2014/main" id="{7FADB368-85F5-D268-3088-5FC40246DF2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880" t="-2932" r="19182" b="51336"/>
            <a:stretch/>
          </p:blipFill>
          <p:spPr bwMode="auto">
            <a:xfrm>
              <a:off x="3742602" y="2060449"/>
              <a:ext cx="615949" cy="7147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763CD22-3D32-0B05-30B3-2306229AC1B0}"/>
              </a:ext>
            </a:extLst>
          </p:cNvPr>
          <p:cNvGrpSpPr/>
          <p:nvPr/>
        </p:nvGrpSpPr>
        <p:grpSpPr>
          <a:xfrm>
            <a:off x="6755316" y="2027474"/>
            <a:ext cx="1985962" cy="839787"/>
            <a:chOff x="6755316" y="2027474"/>
            <a:chExt cx="1985962" cy="839787"/>
          </a:xfrm>
        </p:grpSpPr>
        <p:grpSp>
          <p:nvGrpSpPr>
            <p:cNvPr id="1041" name="Group 1040">
              <a:extLst>
                <a:ext uri="{FF2B5EF4-FFF2-40B4-BE49-F238E27FC236}">
                  <a16:creationId xmlns:a16="http://schemas.microsoft.com/office/drawing/2014/main" id="{709C7CB2-1D5B-DFAC-D8DB-C97D774BD6AD}"/>
                </a:ext>
              </a:extLst>
            </p:cNvPr>
            <p:cNvGrpSpPr/>
            <p:nvPr/>
          </p:nvGrpSpPr>
          <p:grpSpPr>
            <a:xfrm>
              <a:off x="6755316" y="2027474"/>
              <a:ext cx="1985962" cy="839787"/>
              <a:chOff x="2193925" y="4814888"/>
              <a:chExt cx="1985962" cy="839787"/>
            </a:xfrm>
          </p:grpSpPr>
          <p:sp>
            <p:nvSpPr>
              <p:cNvPr id="1042" name="Rectangle 55">
                <a:extLst>
                  <a:ext uri="{FF2B5EF4-FFF2-40B4-BE49-F238E27FC236}">
                    <a16:creationId xmlns:a16="http://schemas.microsoft.com/office/drawing/2014/main" id="{8A7AA152-F2C3-2B41-C466-D033AFD17A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93925" y="4814888"/>
                <a:ext cx="1985962" cy="839787"/>
              </a:xfrm>
              <a:prstGeom prst="rect">
                <a:avLst/>
              </a:prstGeom>
              <a:noFill/>
              <a:ln w="7938" cap="flat">
                <a:solidFill>
                  <a:srgbClr val="2F559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3" name="Rectangle 56">
                <a:extLst>
                  <a:ext uri="{FF2B5EF4-FFF2-40B4-BE49-F238E27FC236}">
                    <a16:creationId xmlns:a16="http://schemas.microsoft.com/office/drawing/2014/main" id="{B1E556E9-683A-0972-042E-C1B7B59B46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59013" y="4949825"/>
                <a:ext cx="362279" cy="2000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300" b="1" i="0" u="none" strike="noStrike" cap="none" normalizeH="0" baseline="0" dirty="0">
                    <a:ln>
                      <a:noFill/>
                    </a:ln>
                    <a:solidFill>
                      <a:srgbClr val="2F5597"/>
                    </a:solidFill>
                    <a:effectLst/>
                    <a:latin typeface="Arial" panose="020B0604020202020204" pitchFamily="34" charset="0"/>
                  </a:rPr>
                  <a:t>Hadi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044" name="Rectangle 57">
                <a:extLst>
                  <a:ext uri="{FF2B5EF4-FFF2-40B4-BE49-F238E27FC236}">
                    <a16:creationId xmlns:a16="http://schemas.microsoft.com/office/drawing/2014/main" id="{1E9961DC-C361-63A7-7571-952419F03E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59013" y="5145088"/>
                <a:ext cx="530594" cy="2000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300" b="1" i="0" u="none" strike="noStrike" cap="none" normalizeH="0" baseline="0" dirty="0" err="1">
                    <a:ln>
                      <a:noFill/>
                    </a:ln>
                    <a:solidFill>
                      <a:srgbClr val="2F5597"/>
                    </a:solidFill>
                    <a:effectLst/>
                    <a:latin typeface="Arial" panose="020B0604020202020204" pitchFamily="34" charset="0"/>
                  </a:rPr>
                  <a:t>Manap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17" name="Rectangle 9">
              <a:extLst>
                <a:ext uri="{FF2B5EF4-FFF2-40B4-BE49-F238E27FC236}">
                  <a16:creationId xmlns:a16="http://schemas.microsoft.com/office/drawing/2014/main" id="{C7E65000-DC04-25E2-7FAD-27215B586B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20404" y="2606911"/>
              <a:ext cx="1578864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000" b="0" i="0" u="none" strike="noStrike" cap="none" normalizeH="0" baseline="0" dirty="0">
                  <a:ln>
                    <a:noFill/>
                  </a:ln>
                  <a:solidFill>
                    <a:srgbClr val="2F5597"/>
                  </a:solidFill>
                  <a:effectLst/>
                  <a:latin typeface="Arial" panose="020B0604020202020204" pitchFamily="34" charset="0"/>
                </a:rPr>
                <a:t>(Assoc. Prof., Ph.D.)</a:t>
              </a:r>
            </a:p>
          </p:txBody>
        </p:sp>
        <p:pic>
          <p:nvPicPr>
            <p:cNvPr id="42" name="Picture 6">
              <a:extLst>
                <a:ext uri="{FF2B5EF4-FFF2-40B4-BE49-F238E27FC236}">
                  <a16:creationId xmlns:a16="http://schemas.microsoft.com/office/drawing/2014/main" id="{84C91E35-A67A-2D72-3458-DB1B9292E7F2}"/>
                </a:ext>
              </a:extLst>
            </p:cNvPr>
            <p:cNvPicPr preferRelativeResize="0">
              <a:picLocks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708" t="2713" r="16774" b="26304"/>
            <a:stretch/>
          </p:blipFill>
          <p:spPr bwMode="auto">
            <a:xfrm>
              <a:off x="8018563" y="2070676"/>
              <a:ext cx="659770" cy="7329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4" name="Picture 8">
            <a:extLst>
              <a:ext uri="{FF2B5EF4-FFF2-40B4-BE49-F238E27FC236}">
                <a16:creationId xmlns:a16="http://schemas.microsoft.com/office/drawing/2014/main" id="{D9FB7AC2-210A-9E7B-41F1-F59A7942DC2E}"/>
              </a:ext>
            </a:extLst>
          </p:cNvPr>
          <p:cNvPicPr>
            <a:picLocks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27" t="-1089" r="23754" b="40508"/>
          <a:stretch/>
        </p:blipFill>
        <p:spPr bwMode="auto">
          <a:xfrm>
            <a:off x="1536129" y="3087019"/>
            <a:ext cx="677513" cy="722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1" name="Group 50">
            <a:extLst>
              <a:ext uri="{FF2B5EF4-FFF2-40B4-BE49-F238E27FC236}">
                <a16:creationId xmlns:a16="http://schemas.microsoft.com/office/drawing/2014/main" id="{77E73BF2-F5C2-44C5-10DB-4D64025BCAC9}"/>
              </a:ext>
            </a:extLst>
          </p:cNvPr>
          <p:cNvGrpSpPr/>
          <p:nvPr/>
        </p:nvGrpSpPr>
        <p:grpSpPr>
          <a:xfrm>
            <a:off x="4589015" y="4060388"/>
            <a:ext cx="1985962" cy="839787"/>
            <a:chOff x="2460216" y="4111279"/>
            <a:chExt cx="1985962" cy="839787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C1A6A213-9F73-89BD-8D49-0E631264E3D8}"/>
                </a:ext>
              </a:extLst>
            </p:cNvPr>
            <p:cNvGrpSpPr/>
            <p:nvPr/>
          </p:nvGrpSpPr>
          <p:grpSpPr>
            <a:xfrm>
              <a:off x="2460216" y="4111279"/>
              <a:ext cx="1985962" cy="839787"/>
              <a:chOff x="2460216" y="4111279"/>
              <a:chExt cx="1985962" cy="839787"/>
            </a:xfrm>
          </p:grpSpPr>
          <p:grpSp>
            <p:nvGrpSpPr>
              <p:cNvPr id="1097" name="Group 1096">
                <a:extLst>
                  <a:ext uri="{FF2B5EF4-FFF2-40B4-BE49-F238E27FC236}">
                    <a16:creationId xmlns:a16="http://schemas.microsoft.com/office/drawing/2014/main" id="{41C2D9CE-B4FC-5680-EC8B-C33D0598111D}"/>
                  </a:ext>
                </a:extLst>
              </p:cNvPr>
              <p:cNvGrpSpPr/>
              <p:nvPr/>
            </p:nvGrpSpPr>
            <p:grpSpPr>
              <a:xfrm>
                <a:off x="2460216" y="4111279"/>
                <a:ext cx="1985962" cy="839787"/>
                <a:chOff x="2193925" y="4814888"/>
                <a:chExt cx="1985962" cy="839787"/>
              </a:xfrm>
            </p:grpSpPr>
            <p:sp>
              <p:nvSpPr>
                <p:cNvPr id="1098" name="Rectangle 55">
                  <a:extLst>
                    <a:ext uri="{FF2B5EF4-FFF2-40B4-BE49-F238E27FC236}">
                      <a16:creationId xmlns:a16="http://schemas.microsoft.com/office/drawing/2014/main" id="{7DB4AF53-F511-5379-E5F4-110277129E7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93925" y="4814888"/>
                  <a:ext cx="1985962" cy="839787"/>
                </a:xfrm>
                <a:prstGeom prst="rect">
                  <a:avLst/>
                </a:prstGeom>
                <a:noFill/>
                <a:ln w="7938" cap="flat">
                  <a:solidFill>
                    <a:srgbClr val="2F5597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99" name="Rectangle 56">
                  <a:extLst>
                    <a:ext uri="{FF2B5EF4-FFF2-40B4-BE49-F238E27FC236}">
                      <a16:creationId xmlns:a16="http://schemas.microsoft.com/office/drawing/2014/main" id="{60FD4FBF-1051-02F0-6D79-7EC1C5E1433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59013" y="4949825"/>
                  <a:ext cx="482504" cy="20005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1300" b="1" i="0" u="none" strike="noStrike" cap="none" normalizeH="0" baseline="0" dirty="0">
                      <a:ln>
                        <a:noFill/>
                      </a:ln>
                      <a:solidFill>
                        <a:srgbClr val="2F5597"/>
                      </a:solidFill>
                      <a:effectLst/>
                      <a:latin typeface="Arial" panose="020B0604020202020204" pitchFamily="34" charset="0"/>
                    </a:rPr>
                    <a:t>Razali</a:t>
                  </a:r>
                  <a:endParaRPr kumimoji="0" lang="en-US" altLang="en-US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100" name="Rectangle 57">
                  <a:extLst>
                    <a:ext uri="{FF2B5EF4-FFF2-40B4-BE49-F238E27FC236}">
                      <a16:creationId xmlns:a16="http://schemas.microsoft.com/office/drawing/2014/main" id="{461120E6-D88B-E0C2-076D-3B72165B1E5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59013" y="5145088"/>
                  <a:ext cx="437620" cy="20005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1300" b="1" i="0" u="none" strike="noStrike" cap="none" normalizeH="0" baseline="0" dirty="0">
                      <a:ln>
                        <a:noFill/>
                      </a:ln>
                      <a:solidFill>
                        <a:srgbClr val="2F5597"/>
                      </a:solidFill>
                      <a:effectLst/>
                      <a:latin typeface="Arial" panose="020B0604020202020204" pitchFamily="34" charset="0"/>
                    </a:rPr>
                    <a:t>Muda</a:t>
                  </a:r>
                  <a:endParaRPr kumimoji="0" lang="en-US" altLang="en-US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</p:grpSp>
          <p:sp>
            <p:nvSpPr>
              <p:cNvPr id="25" name="Rectangle 9">
                <a:extLst>
                  <a:ext uri="{FF2B5EF4-FFF2-40B4-BE49-F238E27FC236}">
                    <a16:creationId xmlns:a16="http://schemas.microsoft.com/office/drawing/2014/main" id="{3E6E0E56-ACDA-C0FE-177B-D11835B25B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19140" y="4701650"/>
                <a:ext cx="1578864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0" i="0" u="none" strike="noStrike" cap="none" normalizeH="0" baseline="0" dirty="0">
                    <a:ln>
                      <a:noFill/>
                    </a:ln>
                    <a:solidFill>
                      <a:srgbClr val="2F5597"/>
                    </a:solidFill>
                    <a:effectLst/>
                    <a:latin typeface="Arial" panose="020B0604020202020204" pitchFamily="34" charset="0"/>
                  </a:rPr>
                  <a:t>(Snr. Lecturer, Ph.D.)</a:t>
                </a:r>
              </a:p>
            </p:txBody>
          </p:sp>
        </p:grpSp>
        <p:pic>
          <p:nvPicPr>
            <p:cNvPr id="45" name="Picture 10">
              <a:extLst>
                <a:ext uri="{FF2B5EF4-FFF2-40B4-BE49-F238E27FC236}">
                  <a16:creationId xmlns:a16="http://schemas.microsoft.com/office/drawing/2014/main" id="{903CED1A-4288-3B8A-586A-7C503946E8F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43" t="5929" r="10947" b="19519"/>
            <a:stretch/>
          </p:blipFill>
          <p:spPr bwMode="auto">
            <a:xfrm>
              <a:off x="3824903" y="4159582"/>
              <a:ext cx="568899" cy="7431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3AB372F3-9300-A40D-4C75-2E036581BC3C}"/>
              </a:ext>
            </a:extLst>
          </p:cNvPr>
          <p:cNvGrpSpPr/>
          <p:nvPr/>
        </p:nvGrpSpPr>
        <p:grpSpPr>
          <a:xfrm>
            <a:off x="2419370" y="4060388"/>
            <a:ext cx="1985962" cy="839787"/>
            <a:chOff x="4608777" y="4111278"/>
            <a:chExt cx="1985962" cy="839787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9F39331B-BBDC-E0C1-BF09-1807C4727C22}"/>
                </a:ext>
              </a:extLst>
            </p:cNvPr>
            <p:cNvGrpSpPr/>
            <p:nvPr/>
          </p:nvGrpSpPr>
          <p:grpSpPr>
            <a:xfrm>
              <a:off x="4608777" y="4111278"/>
              <a:ext cx="1985962" cy="839787"/>
              <a:chOff x="4608777" y="4111278"/>
              <a:chExt cx="1985962" cy="839787"/>
            </a:xfrm>
          </p:grpSpPr>
          <p:grpSp>
            <p:nvGrpSpPr>
              <p:cNvPr id="1104" name="Group 1103">
                <a:extLst>
                  <a:ext uri="{FF2B5EF4-FFF2-40B4-BE49-F238E27FC236}">
                    <a16:creationId xmlns:a16="http://schemas.microsoft.com/office/drawing/2014/main" id="{00395AB5-13A3-F29C-2B35-EFDE8426EE48}"/>
                  </a:ext>
                </a:extLst>
              </p:cNvPr>
              <p:cNvGrpSpPr/>
              <p:nvPr/>
            </p:nvGrpSpPr>
            <p:grpSpPr>
              <a:xfrm>
                <a:off x="4608777" y="4111278"/>
                <a:ext cx="1985962" cy="839787"/>
                <a:chOff x="2193925" y="4814888"/>
                <a:chExt cx="1985962" cy="839787"/>
              </a:xfrm>
            </p:grpSpPr>
            <p:sp>
              <p:nvSpPr>
                <p:cNvPr id="1105" name="Rectangle 55">
                  <a:extLst>
                    <a:ext uri="{FF2B5EF4-FFF2-40B4-BE49-F238E27FC236}">
                      <a16:creationId xmlns:a16="http://schemas.microsoft.com/office/drawing/2014/main" id="{98B99857-1466-A4D9-4B25-E7BBFD344E2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93925" y="4814888"/>
                  <a:ext cx="1985962" cy="839787"/>
                </a:xfrm>
                <a:prstGeom prst="rect">
                  <a:avLst/>
                </a:prstGeom>
                <a:noFill/>
                <a:ln w="7938" cap="flat">
                  <a:solidFill>
                    <a:srgbClr val="2F5597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06" name="Rectangle 56">
                  <a:extLst>
                    <a:ext uri="{FF2B5EF4-FFF2-40B4-BE49-F238E27FC236}">
                      <a16:creationId xmlns:a16="http://schemas.microsoft.com/office/drawing/2014/main" id="{2C7DBE9A-692C-663C-54E9-0C6836A9D43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59013" y="4949825"/>
                  <a:ext cx="872034" cy="20005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1300" b="1" i="0" u="none" strike="noStrike" cap="none" normalizeH="0" baseline="0" dirty="0" err="1">
                      <a:ln>
                        <a:noFill/>
                      </a:ln>
                      <a:solidFill>
                        <a:srgbClr val="2F5597"/>
                      </a:solidFill>
                      <a:effectLst/>
                      <a:latin typeface="Arial" panose="020B0604020202020204" pitchFamily="34" charset="0"/>
                    </a:rPr>
                    <a:t>Syukran</a:t>
                  </a:r>
                  <a:r>
                    <a:rPr kumimoji="0" lang="en-US" altLang="en-US" sz="1300" b="1" i="0" u="none" strike="noStrike" cap="none" normalizeH="0" baseline="0" dirty="0">
                      <a:ln>
                        <a:noFill/>
                      </a:ln>
                      <a:solidFill>
                        <a:srgbClr val="2F5597"/>
                      </a:solidFill>
                      <a:effectLst/>
                      <a:latin typeface="Arial" panose="020B0604020202020204" pitchFamily="34" charset="0"/>
                    </a:rPr>
                    <a:t> H.</a:t>
                  </a:r>
                  <a:endParaRPr kumimoji="0" lang="en-US" altLang="en-US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107" name="Rectangle 57">
                  <a:extLst>
                    <a:ext uri="{FF2B5EF4-FFF2-40B4-BE49-F238E27FC236}">
                      <a16:creationId xmlns:a16="http://schemas.microsoft.com/office/drawing/2014/main" id="{60B3EAAC-2499-279C-0608-7B651DFA6A8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59013" y="5145088"/>
                  <a:ext cx="806311" cy="20005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1300" b="1" i="0" u="none" strike="noStrike" cap="none" normalizeH="0" baseline="0" dirty="0" err="1">
                      <a:ln>
                        <a:noFill/>
                      </a:ln>
                      <a:solidFill>
                        <a:srgbClr val="2F5597"/>
                      </a:solidFill>
                      <a:effectLst/>
                      <a:latin typeface="Arial" panose="020B0604020202020204" pitchFamily="34" charset="0"/>
                    </a:rPr>
                    <a:t>Norazman</a:t>
                  </a:r>
                  <a:endParaRPr kumimoji="0" lang="en-US" altLang="en-US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</p:grpSp>
          <p:sp>
            <p:nvSpPr>
              <p:cNvPr id="29" name="Rectangle 9">
                <a:extLst>
                  <a:ext uri="{FF2B5EF4-FFF2-40B4-BE49-F238E27FC236}">
                    <a16:creationId xmlns:a16="http://schemas.microsoft.com/office/drawing/2014/main" id="{B8308AF3-9151-AAF5-CE6A-8050F1A1AC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71844" y="4702329"/>
                <a:ext cx="1578864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0" i="0" u="none" strike="noStrike" cap="none" normalizeH="0" baseline="0" dirty="0">
                    <a:ln>
                      <a:noFill/>
                    </a:ln>
                    <a:solidFill>
                      <a:srgbClr val="2F5597"/>
                    </a:solidFill>
                    <a:effectLst/>
                    <a:latin typeface="Arial" panose="020B0604020202020204" pitchFamily="34" charset="0"/>
                  </a:rPr>
                  <a:t>(Snr. Lecturer, Ph.D.)</a:t>
                </a:r>
              </a:p>
            </p:txBody>
          </p:sp>
        </p:grpSp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F4BE746D-0209-8B68-147E-7C156AC0541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93" t="6351" r="6574" b="20002"/>
            <a:stretch/>
          </p:blipFill>
          <p:spPr bwMode="auto">
            <a:xfrm>
              <a:off x="5957654" y="4154152"/>
              <a:ext cx="572835" cy="7486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D2A9F6C8-BFBE-87A5-6F88-29F5E559BD85}"/>
              </a:ext>
            </a:extLst>
          </p:cNvPr>
          <p:cNvGrpSpPr/>
          <p:nvPr/>
        </p:nvGrpSpPr>
        <p:grpSpPr>
          <a:xfrm>
            <a:off x="2437152" y="3047114"/>
            <a:ext cx="1985962" cy="839787"/>
            <a:chOff x="311655" y="4111280"/>
            <a:chExt cx="1985962" cy="839787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0A800DAD-9ACC-921F-07B1-BEA58E0946F8}"/>
                </a:ext>
              </a:extLst>
            </p:cNvPr>
            <p:cNvGrpSpPr/>
            <p:nvPr/>
          </p:nvGrpSpPr>
          <p:grpSpPr>
            <a:xfrm>
              <a:off x="311655" y="4111280"/>
              <a:ext cx="1985962" cy="839787"/>
              <a:chOff x="311655" y="4111280"/>
              <a:chExt cx="1985962" cy="839787"/>
            </a:xfrm>
          </p:grpSpPr>
          <p:grpSp>
            <p:nvGrpSpPr>
              <p:cNvPr id="1089" name="Group 1088">
                <a:extLst>
                  <a:ext uri="{FF2B5EF4-FFF2-40B4-BE49-F238E27FC236}">
                    <a16:creationId xmlns:a16="http://schemas.microsoft.com/office/drawing/2014/main" id="{69FB2D5F-0BEB-A6FC-3281-7774E50D36C8}"/>
                  </a:ext>
                </a:extLst>
              </p:cNvPr>
              <p:cNvGrpSpPr/>
              <p:nvPr/>
            </p:nvGrpSpPr>
            <p:grpSpPr>
              <a:xfrm>
                <a:off x="311655" y="4111280"/>
                <a:ext cx="1985962" cy="839787"/>
                <a:chOff x="2193925" y="4814888"/>
                <a:chExt cx="1985962" cy="839787"/>
              </a:xfrm>
            </p:grpSpPr>
            <p:sp>
              <p:nvSpPr>
                <p:cNvPr id="1090" name="Rectangle 55">
                  <a:extLst>
                    <a:ext uri="{FF2B5EF4-FFF2-40B4-BE49-F238E27FC236}">
                      <a16:creationId xmlns:a16="http://schemas.microsoft.com/office/drawing/2014/main" id="{24DA9CF5-53E2-4569-55FF-60E00DB814C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93925" y="4814888"/>
                  <a:ext cx="1985962" cy="839787"/>
                </a:xfrm>
                <a:prstGeom prst="rect">
                  <a:avLst/>
                </a:prstGeom>
                <a:noFill/>
                <a:ln w="7938" cap="flat">
                  <a:solidFill>
                    <a:srgbClr val="2F5597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91" name="Rectangle 56">
                  <a:extLst>
                    <a:ext uri="{FF2B5EF4-FFF2-40B4-BE49-F238E27FC236}">
                      <a16:creationId xmlns:a16="http://schemas.microsoft.com/office/drawing/2014/main" id="{E71899DC-A710-C7BC-AE6C-790C8797AC3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59013" y="4949825"/>
                  <a:ext cx="714939" cy="20005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1300" b="1" i="0" u="none" strike="noStrike" cap="none" normalizeH="0" baseline="0" dirty="0">
                      <a:ln>
                        <a:noFill/>
                      </a:ln>
                      <a:solidFill>
                        <a:srgbClr val="2F5597"/>
                      </a:solidFill>
                      <a:effectLst/>
                      <a:latin typeface="Arial" panose="020B0604020202020204" pitchFamily="34" charset="0"/>
                    </a:rPr>
                    <a:t>A. Johari</a:t>
                  </a:r>
                  <a:endParaRPr kumimoji="0" lang="en-US" altLang="en-US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092" name="Rectangle 57">
                  <a:extLst>
                    <a:ext uri="{FF2B5EF4-FFF2-40B4-BE49-F238E27FC236}">
                      <a16:creationId xmlns:a16="http://schemas.microsoft.com/office/drawing/2014/main" id="{9104387A-323A-D02B-66DE-1347028686F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59013" y="5145088"/>
                  <a:ext cx="780663" cy="20005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1300" b="1" i="0" u="none" strike="noStrike" cap="none" normalizeH="0" baseline="0" dirty="0">
                      <a:ln>
                        <a:noFill/>
                      </a:ln>
                      <a:solidFill>
                        <a:srgbClr val="2F5597"/>
                      </a:solidFill>
                      <a:effectLst/>
                      <a:latin typeface="Arial" panose="020B0604020202020204" pitchFamily="34" charset="0"/>
                    </a:rPr>
                    <a:t>Mohamad</a:t>
                  </a:r>
                  <a:endParaRPr kumimoji="0" lang="en-US" altLang="en-US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</p:grpSp>
          <p:sp>
            <p:nvSpPr>
              <p:cNvPr id="24" name="Rectangle 9">
                <a:extLst>
                  <a:ext uri="{FF2B5EF4-FFF2-40B4-BE49-F238E27FC236}">
                    <a16:creationId xmlns:a16="http://schemas.microsoft.com/office/drawing/2014/main" id="{0B3AE568-5775-5021-6FB2-ED28E1D2DB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4048" y="4704661"/>
                <a:ext cx="1578864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0" i="0" u="none" strike="noStrike" cap="none" normalizeH="0" baseline="0" dirty="0">
                    <a:ln>
                      <a:noFill/>
                    </a:ln>
                    <a:solidFill>
                      <a:srgbClr val="2F5597"/>
                    </a:solidFill>
                    <a:effectLst/>
                    <a:latin typeface="Arial" panose="020B0604020202020204" pitchFamily="34" charset="0"/>
                  </a:rPr>
                  <a:t>(Snr. Lecturer, Ph.D.)</a:t>
                </a:r>
              </a:p>
            </p:txBody>
          </p:sp>
        </p:grpSp>
        <p:pic>
          <p:nvPicPr>
            <p:cNvPr id="46" name="Picture 14">
              <a:extLst>
                <a:ext uri="{FF2B5EF4-FFF2-40B4-BE49-F238E27FC236}">
                  <a16:creationId xmlns:a16="http://schemas.microsoft.com/office/drawing/2014/main" id="{9DBEF8D0-B85D-152F-05AA-AFBED5D0983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331" t="4081" r="27795" b="52379"/>
            <a:stretch/>
          </p:blipFill>
          <p:spPr bwMode="auto">
            <a:xfrm>
              <a:off x="1696286" y="4172340"/>
              <a:ext cx="514750" cy="719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4A2E7F96-8F29-FF40-D508-ACEEDECE9AC0}"/>
              </a:ext>
            </a:extLst>
          </p:cNvPr>
          <p:cNvGrpSpPr/>
          <p:nvPr/>
        </p:nvGrpSpPr>
        <p:grpSpPr>
          <a:xfrm>
            <a:off x="319089" y="4069651"/>
            <a:ext cx="1985962" cy="839787"/>
            <a:chOff x="4602141" y="3028222"/>
            <a:chExt cx="1985962" cy="839787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4520A5AA-36EA-FCB0-2319-5A33000B986E}"/>
                </a:ext>
              </a:extLst>
            </p:cNvPr>
            <p:cNvGrpSpPr/>
            <p:nvPr/>
          </p:nvGrpSpPr>
          <p:grpSpPr>
            <a:xfrm>
              <a:off x="4602141" y="3028222"/>
              <a:ext cx="1985962" cy="839787"/>
              <a:chOff x="4602141" y="3028222"/>
              <a:chExt cx="1985962" cy="839787"/>
            </a:xfrm>
          </p:grpSpPr>
          <p:grpSp>
            <p:nvGrpSpPr>
              <p:cNvPr id="1073" name="Group 1072">
                <a:extLst>
                  <a:ext uri="{FF2B5EF4-FFF2-40B4-BE49-F238E27FC236}">
                    <a16:creationId xmlns:a16="http://schemas.microsoft.com/office/drawing/2014/main" id="{9942361B-BC6D-D6F7-8363-2A8C14EB235C}"/>
                  </a:ext>
                </a:extLst>
              </p:cNvPr>
              <p:cNvGrpSpPr/>
              <p:nvPr/>
            </p:nvGrpSpPr>
            <p:grpSpPr>
              <a:xfrm>
                <a:off x="4602141" y="3028222"/>
                <a:ext cx="1985962" cy="839787"/>
                <a:chOff x="2193925" y="4814888"/>
                <a:chExt cx="1985962" cy="839787"/>
              </a:xfrm>
            </p:grpSpPr>
            <p:sp>
              <p:nvSpPr>
                <p:cNvPr id="1074" name="Rectangle 55">
                  <a:extLst>
                    <a:ext uri="{FF2B5EF4-FFF2-40B4-BE49-F238E27FC236}">
                      <a16:creationId xmlns:a16="http://schemas.microsoft.com/office/drawing/2014/main" id="{750FF5D4-C0D7-5D75-8068-BA0AE70F169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93925" y="4814888"/>
                  <a:ext cx="1985962" cy="839787"/>
                </a:xfrm>
                <a:prstGeom prst="rect">
                  <a:avLst/>
                </a:prstGeom>
                <a:noFill/>
                <a:ln w="7938" cap="flat">
                  <a:solidFill>
                    <a:srgbClr val="2F5597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75" name="Rectangle 56">
                  <a:extLst>
                    <a:ext uri="{FF2B5EF4-FFF2-40B4-BE49-F238E27FC236}">
                      <a16:creationId xmlns:a16="http://schemas.microsoft.com/office/drawing/2014/main" id="{EFA623D9-3770-B876-81EA-2AD6E6C0E59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59013" y="4949825"/>
                  <a:ext cx="864019" cy="20005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1300" b="1" i="0" u="none" strike="noStrike" cap="none" normalizeH="0" baseline="0" dirty="0" err="1">
                      <a:ln>
                        <a:noFill/>
                      </a:ln>
                      <a:solidFill>
                        <a:srgbClr val="2F5597"/>
                      </a:solidFill>
                      <a:effectLst/>
                      <a:latin typeface="Arial" panose="020B0604020202020204" pitchFamily="34" charset="0"/>
                    </a:rPr>
                    <a:t>Nurhafizah</a:t>
                  </a:r>
                  <a:endParaRPr kumimoji="0" lang="en-US" altLang="en-US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076" name="Rectangle 57">
                  <a:extLst>
                    <a:ext uri="{FF2B5EF4-FFF2-40B4-BE49-F238E27FC236}">
                      <a16:creationId xmlns:a16="http://schemas.microsoft.com/office/drawing/2014/main" id="{4890F298-9FBE-E687-99E4-A496B428518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59013" y="5145088"/>
                  <a:ext cx="750655" cy="20005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en-US" sz="1300" b="1" i="0" u="none" strike="noStrike" cap="none" normalizeH="0" baseline="0" dirty="0">
                      <a:ln>
                        <a:noFill/>
                      </a:ln>
                      <a:solidFill>
                        <a:srgbClr val="2F5597"/>
                      </a:solidFill>
                      <a:effectLst/>
                      <a:latin typeface="Arial" panose="020B0604020202020204" pitchFamily="34" charset="0"/>
                    </a:rPr>
                    <a:t>Abu </a:t>
                  </a:r>
                  <a:r>
                    <a:rPr kumimoji="0" lang="en-US" altLang="en-US" sz="1300" b="1" i="0" u="none" strike="noStrike" cap="none" normalizeH="0" baseline="0" dirty="0" err="1">
                      <a:ln>
                        <a:noFill/>
                      </a:ln>
                      <a:solidFill>
                        <a:srgbClr val="2F5597"/>
                      </a:solidFill>
                      <a:effectLst/>
                      <a:latin typeface="Arial" panose="020B0604020202020204" pitchFamily="34" charset="0"/>
                    </a:rPr>
                    <a:t>Talip</a:t>
                  </a:r>
                  <a:endParaRPr kumimoji="0" lang="en-US" altLang="en-US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</p:grpSp>
          <p:sp>
            <p:nvSpPr>
              <p:cNvPr id="23" name="Rectangle 9">
                <a:extLst>
                  <a:ext uri="{FF2B5EF4-FFF2-40B4-BE49-F238E27FC236}">
                    <a16:creationId xmlns:a16="http://schemas.microsoft.com/office/drawing/2014/main" id="{30376BE1-CCE0-B322-A9E1-AE4C348789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65208" y="3602211"/>
                <a:ext cx="1578864" cy="1538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000" b="0" i="0" u="none" strike="noStrike" cap="none" normalizeH="0" baseline="0" dirty="0">
                    <a:ln>
                      <a:noFill/>
                    </a:ln>
                    <a:solidFill>
                      <a:srgbClr val="2F5597"/>
                    </a:solidFill>
                    <a:effectLst/>
                    <a:latin typeface="Arial" panose="020B0604020202020204" pitchFamily="34" charset="0"/>
                  </a:rPr>
                  <a:t>(Snr. Lecturer, Ph.D.)</a:t>
                </a:r>
              </a:p>
            </p:txBody>
          </p:sp>
        </p:grpSp>
        <p:pic>
          <p:nvPicPr>
            <p:cNvPr id="48" name="Picture 16">
              <a:extLst>
                <a:ext uri="{FF2B5EF4-FFF2-40B4-BE49-F238E27FC236}">
                  <a16:creationId xmlns:a16="http://schemas.microsoft.com/office/drawing/2014/main" id="{69BDB323-7852-B9D3-D2D9-4F601FBC887B}"/>
                </a:ext>
              </a:extLst>
            </p:cNvPr>
            <p:cNvPicPr>
              <a:picLocks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675" t="-2103" r="36164" b="44239"/>
            <a:stretch/>
          </p:blipFill>
          <p:spPr bwMode="auto">
            <a:xfrm>
              <a:off x="5955631" y="3078180"/>
              <a:ext cx="595682" cy="7377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350398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Picture5.jpg"/>
          <p:cNvPicPr>
            <a:picLocks noChangeAspect="1"/>
          </p:cNvPicPr>
          <p:nvPr/>
        </p:nvPicPr>
        <p:blipFill rotWithShape="1">
          <a:blip r:embed="rId2">
            <a:lum bright="70000" contrast="-70000"/>
          </a:blip>
          <a:srcRect t="-1" r="3101" b="2728"/>
          <a:stretch/>
        </p:blipFill>
        <p:spPr>
          <a:xfrm>
            <a:off x="8763" y="8361"/>
            <a:ext cx="9135237" cy="6849639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13000"/>
              </a:srgbClr>
            </a:outerShdw>
          </a:effectLst>
        </p:spPr>
      </p:pic>
      <p:sp>
        <p:nvSpPr>
          <p:cNvPr id="3" name="Rectangle 2"/>
          <p:cNvSpPr/>
          <p:nvPr/>
        </p:nvSpPr>
        <p:spPr>
          <a:xfrm>
            <a:off x="313933" y="0"/>
            <a:ext cx="8524896" cy="896625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56519" y="759817"/>
            <a:ext cx="8837066" cy="6011685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85207" y="84125"/>
            <a:ext cx="83286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i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Topic: Magnetic Device &amp; Measurement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450597" y="27014"/>
            <a:ext cx="8229600" cy="45720"/>
            <a:chOff x="561001" y="2017168"/>
            <a:chExt cx="8229600" cy="45720"/>
          </a:xfrm>
        </p:grpSpPr>
        <p:sp>
          <p:nvSpPr>
            <p:cNvPr id="8" name="Rectangle 7"/>
            <p:cNvSpPr/>
            <p:nvPr/>
          </p:nvSpPr>
          <p:spPr>
            <a:xfrm>
              <a:off x="561001" y="2017168"/>
              <a:ext cx="8229600" cy="4572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1246801" y="2017168"/>
              <a:ext cx="6858000" cy="4572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2389801" y="2017168"/>
              <a:ext cx="4572000" cy="4572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50597" y="625186"/>
            <a:ext cx="8229600" cy="45720"/>
            <a:chOff x="561001" y="2017168"/>
            <a:chExt cx="8229600" cy="45720"/>
          </a:xfrm>
        </p:grpSpPr>
        <p:sp>
          <p:nvSpPr>
            <p:cNvPr id="13" name="Rectangle 12"/>
            <p:cNvSpPr/>
            <p:nvPr/>
          </p:nvSpPr>
          <p:spPr>
            <a:xfrm>
              <a:off x="561001" y="2017168"/>
              <a:ext cx="8229600" cy="4572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246801" y="2017168"/>
              <a:ext cx="6858000" cy="4572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389801" y="2017168"/>
              <a:ext cx="4572000" cy="4572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257539" y="759818"/>
            <a:ext cx="8717876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Mohd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Mawardi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Saari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Ph.D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FTKEE &amp; Centre for Advanced Industrial Technology</a:t>
            </a:r>
          </a:p>
          <a:p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mmawardi@ump.edu.my</a:t>
            </a:r>
          </a:p>
          <a:p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Research Contents: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Magnetic Evaluation Device for Magnetic Nanoparticles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Non-Destructive Test using Electromagnetic Method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Applications related to magnetic instrumentations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9C28B71-81A0-2A9D-B03A-EB9296758129}"/>
              </a:ext>
            </a:extLst>
          </p:cNvPr>
          <p:cNvGrpSpPr/>
          <p:nvPr/>
        </p:nvGrpSpPr>
        <p:grpSpPr>
          <a:xfrm>
            <a:off x="385207" y="3439810"/>
            <a:ext cx="8248782" cy="3002501"/>
            <a:chOff x="385207" y="3439810"/>
            <a:chExt cx="8248782" cy="3002501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A8A24850-1FE3-26FE-F88C-43DF5D39D9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788" t="10759" r="5251"/>
            <a:stretch/>
          </p:blipFill>
          <p:spPr bwMode="auto">
            <a:xfrm rot="5400000">
              <a:off x="2787311" y="4930891"/>
              <a:ext cx="1515110" cy="1449070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D6F279E9-D207-CC56-D5A5-6B430F08580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19589" y="3439810"/>
              <a:ext cx="1980024" cy="1332406"/>
            </a:xfrm>
            <a:prstGeom prst="rect">
              <a:avLst/>
            </a:prstGeom>
            <a:noFill/>
          </p:spPr>
        </p:pic>
        <p:pic>
          <p:nvPicPr>
            <p:cNvPr id="19" name="Picture 18" descr="A picture containing indoor&#10;&#10;Description automatically generated">
              <a:extLst>
                <a:ext uri="{FF2B5EF4-FFF2-40B4-BE49-F238E27FC236}">
                  <a16:creationId xmlns:a16="http://schemas.microsoft.com/office/drawing/2014/main" id="{E61EB6AE-E1C4-4262-8A2E-81D171A2BF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05" t="12584" b="2921"/>
            <a:stretch/>
          </p:blipFill>
          <p:spPr>
            <a:xfrm>
              <a:off x="385207" y="3439810"/>
              <a:ext cx="2333362" cy="1564949"/>
            </a:xfrm>
            <a:prstGeom prst="rect">
              <a:avLst/>
            </a:prstGeom>
          </p:spPr>
        </p:pic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00F72CAF-F589-3F60-5BB0-2A526F1F1C12}"/>
                </a:ext>
              </a:extLst>
            </p:cNvPr>
            <p:cNvGrpSpPr/>
            <p:nvPr/>
          </p:nvGrpSpPr>
          <p:grpSpPr>
            <a:xfrm>
              <a:off x="4401050" y="4848031"/>
              <a:ext cx="2504969" cy="1564950"/>
              <a:chOff x="7748831" y="12964425"/>
              <a:chExt cx="12824380" cy="6411731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3226FBF6-0C66-72E5-577C-50380419C0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748831" y="12964425"/>
                <a:ext cx="12824380" cy="6411731"/>
              </a:xfrm>
              <a:prstGeom prst="rect">
                <a:avLst/>
              </a:prstGeom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54991E1-1107-2A12-4139-C0D9E851441D}"/>
                  </a:ext>
                </a:extLst>
              </p:cNvPr>
              <p:cNvSpPr txBox="1"/>
              <p:nvPr/>
            </p:nvSpPr>
            <p:spPr>
              <a:xfrm>
                <a:off x="20063978" y="12965245"/>
                <a:ext cx="509233" cy="1250044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wrap="none" rtlCol="0">
                <a:spAutoFit/>
              </a:bodyPr>
              <a:lstStyle/>
              <a:p>
                <a:pPr algn="r"/>
                <a:endParaRPr lang="en-MY" sz="2400" b="1" dirty="0">
                  <a:solidFill>
                    <a:srgbClr val="FF0000"/>
                  </a:solidFill>
                </a:endParaRPr>
              </a:p>
            </p:txBody>
          </p:sp>
        </p:grp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3DA00FA-E591-594D-165B-D8604FE5D9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3988" b="-2142"/>
            <a:stretch/>
          </p:blipFill>
          <p:spPr bwMode="auto">
            <a:xfrm>
              <a:off x="6731330" y="4106013"/>
              <a:ext cx="1902659" cy="2336298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F45C43F4-2164-FB9F-8156-B12E30B57E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29935" b="1590"/>
            <a:stretch/>
          </p:blipFill>
          <p:spPr>
            <a:xfrm>
              <a:off x="4947369" y="3463375"/>
              <a:ext cx="1711872" cy="1562969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F988135C-7434-C495-98C2-FE66A4A98F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6479" t="3794" r="17436"/>
            <a:stretch/>
          </p:blipFill>
          <p:spPr>
            <a:xfrm>
              <a:off x="6815305" y="3508291"/>
              <a:ext cx="973351" cy="1641006"/>
            </a:xfrm>
            <a:prstGeom prst="rect">
              <a:avLst/>
            </a:prstGeom>
          </p:spPr>
        </p:pic>
        <p:pic>
          <p:nvPicPr>
            <p:cNvPr id="26" name="Picture 25" descr="A picture containing indoor&#10;&#10;Description automatically generated">
              <a:extLst>
                <a:ext uri="{FF2B5EF4-FFF2-40B4-BE49-F238E27FC236}">
                  <a16:creationId xmlns:a16="http://schemas.microsoft.com/office/drawing/2014/main" id="{71F7B9D8-B64F-0E80-35F6-3030AE1F39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8427" y="5311913"/>
              <a:ext cx="1522063" cy="1001892"/>
            </a:xfrm>
            <a:prstGeom prst="rect">
              <a:avLst/>
            </a:prstGeom>
            <a:noFill/>
          </p:spPr>
        </p:pic>
        <p:pic>
          <p:nvPicPr>
            <p:cNvPr id="28" name="Picture 27" descr="Diagram&#10;&#10;Description automatically generated">
              <a:extLst>
                <a:ext uri="{FF2B5EF4-FFF2-40B4-BE49-F238E27FC236}">
                  <a16:creationId xmlns:a16="http://schemas.microsoft.com/office/drawing/2014/main" id="{2C8A0A51-59EB-D325-F070-2DB0562C4BF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597" y="4674982"/>
              <a:ext cx="2117725" cy="6762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217793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Picture5.jpg"/>
          <p:cNvPicPr>
            <a:picLocks noChangeAspect="1"/>
          </p:cNvPicPr>
          <p:nvPr/>
        </p:nvPicPr>
        <p:blipFill rotWithShape="1">
          <a:blip r:embed="rId2">
            <a:lum bright="70000" contrast="-70000"/>
          </a:blip>
          <a:srcRect t="-1" r="3101" b="2728"/>
          <a:stretch>
            <a:fillRect/>
          </a:stretch>
        </p:blipFill>
        <p:spPr>
          <a:xfrm>
            <a:off x="8763" y="8361"/>
            <a:ext cx="9135237" cy="6849639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13000"/>
              </a:srgbClr>
            </a:outerShdw>
          </a:effectLst>
        </p:spPr>
      </p:pic>
      <p:sp>
        <p:nvSpPr>
          <p:cNvPr id="3" name="Rectangle 2"/>
          <p:cNvSpPr/>
          <p:nvPr/>
        </p:nvSpPr>
        <p:spPr>
          <a:xfrm>
            <a:off x="313933" y="0"/>
            <a:ext cx="8524896" cy="896625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53346" y="638456"/>
            <a:ext cx="8837066" cy="6011685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50597" y="126614"/>
            <a:ext cx="8328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Topic: Process Tomography, Sensor Technology and Its Application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450597" y="27014"/>
            <a:ext cx="8229600" cy="45720"/>
            <a:chOff x="561001" y="2017168"/>
            <a:chExt cx="8229600" cy="45720"/>
          </a:xfrm>
        </p:grpSpPr>
        <p:sp>
          <p:nvSpPr>
            <p:cNvPr id="8" name="Rectangle 7"/>
            <p:cNvSpPr/>
            <p:nvPr/>
          </p:nvSpPr>
          <p:spPr>
            <a:xfrm>
              <a:off x="561001" y="2017168"/>
              <a:ext cx="8229600" cy="4572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1246801" y="2017168"/>
              <a:ext cx="6858000" cy="4572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2389801" y="2017168"/>
              <a:ext cx="4572000" cy="4572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50597" y="625186"/>
            <a:ext cx="8229600" cy="45720"/>
            <a:chOff x="561001" y="2017168"/>
            <a:chExt cx="8229600" cy="45720"/>
          </a:xfrm>
        </p:grpSpPr>
        <p:sp>
          <p:nvSpPr>
            <p:cNvPr id="13" name="Rectangle 12"/>
            <p:cNvSpPr/>
            <p:nvPr/>
          </p:nvSpPr>
          <p:spPr>
            <a:xfrm>
              <a:off x="561001" y="2017168"/>
              <a:ext cx="8229600" cy="4572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246801" y="2017168"/>
              <a:ext cx="6858000" cy="4572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389801" y="2017168"/>
              <a:ext cx="4572000" cy="4572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272778" y="662971"/>
            <a:ext cx="8717876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Ts Dr Yasmin Abdul Wahab 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FTKEE &amp; Centre for Advanced Industrial Technology</a:t>
            </a:r>
          </a:p>
          <a:p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yasmin@umpsa.edu.my</a:t>
            </a:r>
          </a:p>
          <a:p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Research Contents: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Modelling and Simulation of Process Tomography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Sensor Design and Development of Process Tomography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Sensor Technology and Its Application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6156C0E7-BD26-D710-DABD-0C1986DACF6C}"/>
              </a:ext>
            </a:extLst>
          </p:cNvPr>
          <p:cNvGrpSpPr/>
          <p:nvPr/>
        </p:nvGrpSpPr>
        <p:grpSpPr>
          <a:xfrm>
            <a:off x="241459" y="2851314"/>
            <a:ext cx="8779437" cy="3672868"/>
            <a:chOff x="241459" y="2851314"/>
            <a:chExt cx="8779437" cy="3672868"/>
          </a:xfrm>
        </p:grpSpPr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DC1D5A0A-25EE-D5FE-918E-AAD876F4FD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2112" t="1686"/>
            <a:stretch/>
          </p:blipFill>
          <p:spPr>
            <a:xfrm>
              <a:off x="4729570" y="2874075"/>
              <a:ext cx="1730469" cy="248580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A9BCC81E-BEAD-9115-3DEE-BF84A8E85A44}"/>
                </a:ext>
              </a:extLst>
            </p:cNvPr>
            <p:cNvGrpSpPr/>
            <p:nvPr/>
          </p:nvGrpSpPr>
          <p:grpSpPr>
            <a:xfrm>
              <a:off x="8063992" y="4223244"/>
              <a:ext cx="861989" cy="1599713"/>
              <a:chOff x="7583503" y="2823805"/>
              <a:chExt cx="1503940" cy="1833367"/>
            </a:xfrm>
          </p:grpSpPr>
          <p:pic>
            <p:nvPicPr>
              <p:cNvPr id="40" name="Picture 39">
                <a:extLst>
                  <a:ext uri="{FF2B5EF4-FFF2-40B4-BE49-F238E27FC236}">
                    <a16:creationId xmlns:a16="http://schemas.microsoft.com/office/drawing/2014/main" id="{DC6E459C-9070-1F1D-A5AD-2AF37C13B5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 l="15453" r="21424" b="-4271"/>
              <a:stretch/>
            </p:blipFill>
            <p:spPr>
              <a:xfrm>
                <a:off x="7583503" y="2823805"/>
                <a:ext cx="751970" cy="1833367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pic>
            <p:nvPicPr>
              <p:cNvPr id="42" name="Picture 41">
                <a:extLst>
                  <a:ext uri="{FF2B5EF4-FFF2-40B4-BE49-F238E27FC236}">
                    <a16:creationId xmlns:a16="http://schemas.microsoft.com/office/drawing/2014/main" id="{9893BBB6-2C71-BC7B-B128-5D7DBDB287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335473" y="2823930"/>
                <a:ext cx="751970" cy="1748053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</p:grpSp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17FDC3BD-BA1A-32ED-EEAC-CC7A6D51793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-1430" r="1"/>
            <a:stretch/>
          </p:blipFill>
          <p:spPr>
            <a:xfrm>
              <a:off x="241459" y="5415238"/>
              <a:ext cx="2274503" cy="107269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41197B93-A03F-08F2-1B5E-6814837F235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518367" y="5457034"/>
              <a:ext cx="1487298" cy="106714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5B93A640-07F7-A02C-6EB9-FF49A41B1FB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l="8526"/>
            <a:stretch/>
          </p:blipFill>
          <p:spPr>
            <a:xfrm>
              <a:off x="2601975" y="5409000"/>
              <a:ext cx="2183015" cy="109909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A7F1E83C-57D6-14E2-6A39-0C70F460AA2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 l="3654" t="3753" b="3266"/>
            <a:stretch/>
          </p:blipFill>
          <p:spPr>
            <a:xfrm>
              <a:off x="241459" y="2866122"/>
              <a:ext cx="4373477" cy="249600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E2D1736F-D486-FFD0-5174-07BC00570D9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499524" y="4227182"/>
              <a:ext cx="1487298" cy="118022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6A337E6D-FC0B-1574-43AC-C56AA1DCB61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842545" y="5425092"/>
              <a:ext cx="1637237" cy="1099090"/>
            </a:xfrm>
            <a:prstGeom prst="rect">
              <a:avLst/>
            </a:prstGeom>
          </p:spPr>
        </p:pic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1D295B7F-EB07-D0A7-3704-E53F9CD89F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499524" y="2851314"/>
              <a:ext cx="2521372" cy="134648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Picture5.jpg"/>
          <p:cNvPicPr>
            <a:picLocks noChangeAspect="1"/>
          </p:cNvPicPr>
          <p:nvPr/>
        </p:nvPicPr>
        <p:blipFill rotWithShape="1">
          <a:blip r:embed="rId2">
            <a:lum bright="70000" contrast="-70000"/>
          </a:blip>
          <a:srcRect t="-1" r="3101" b="2728"/>
          <a:stretch>
            <a:fillRect/>
          </a:stretch>
        </p:blipFill>
        <p:spPr>
          <a:xfrm>
            <a:off x="8763" y="8361"/>
            <a:ext cx="9135237" cy="6849639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13000"/>
              </a:srgbClr>
            </a:outerShdw>
          </a:effectLst>
        </p:spPr>
      </p:pic>
      <p:sp>
        <p:nvSpPr>
          <p:cNvPr id="3" name="Rectangle 2"/>
          <p:cNvSpPr/>
          <p:nvPr/>
        </p:nvSpPr>
        <p:spPr>
          <a:xfrm>
            <a:off x="313933" y="0"/>
            <a:ext cx="8524896" cy="896625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56519" y="759817"/>
            <a:ext cx="8837066" cy="6011685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85207" y="84125"/>
            <a:ext cx="8328679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i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Topic: </a:t>
            </a:r>
            <a:r>
              <a:rPr lang="en-MY" altLang="en-US" sz="2800" b="1" i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Odor &amp; NIR-Optical Sensing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450597" y="27014"/>
            <a:ext cx="8229600" cy="45720"/>
            <a:chOff x="561001" y="2017168"/>
            <a:chExt cx="8229600" cy="45720"/>
          </a:xfrm>
        </p:grpSpPr>
        <p:sp>
          <p:nvSpPr>
            <p:cNvPr id="8" name="Rectangle 7"/>
            <p:cNvSpPr/>
            <p:nvPr/>
          </p:nvSpPr>
          <p:spPr>
            <a:xfrm>
              <a:off x="561001" y="2017168"/>
              <a:ext cx="8229600" cy="4572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1246801" y="2017168"/>
              <a:ext cx="6858000" cy="4572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2389801" y="2017168"/>
              <a:ext cx="4572000" cy="4572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50597" y="625186"/>
            <a:ext cx="8229600" cy="45720"/>
            <a:chOff x="561001" y="2017168"/>
            <a:chExt cx="8229600" cy="45720"/>
          </a:xfrm>
        </p:grpSpPr>
        <p:sp>
          <p:nvSpPr>
            <p:cNvPr id="13" name="Rectangle 12"/>
            <p:cNvSpPr/>
            <p:nvPr/>
          </p:nvSpPr>
          <p:spPr>
            <a:xfrm>
              <a:off x="561001" y="2017168"/>
              <a:ext cx="8229600" cy="4572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246801" y="2017168"/>
              <a:ext cx="6858000" cy="4572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389801" y="2017168"/>
              <a:ext cx="4572000" cy="4572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257539" y="759818"/>
            <a:ext cx="8717876" cy="29845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n-MY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uhammad Sharfi bin Najib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Ph.D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FTKEE &amp; Centre for Advanced Industrial Technology</a:t>
            </a:r>
          </a:p>
          <a:p>
            <a:r>
              <a:rPr lang="en-MY" alt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sharfi</a:t>
            </a:r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@ump</a:t>
            </a:r>
            <a:r>
              <a:rPr lang="en-MY" alt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sa</a:t>
            </a:r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.edu.my</a:t>
            </a:r>
          </a:p>
          <a:p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Research Contents: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MY" alt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Odor detection system</a:t>
            </a:r>
            <a:endParaRPr lang="en-US" sz="16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MY" alt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NIR-Optical Sensing</a:t>
            </a:r>
            <a:endParaRPr lang="en-US" sz="16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MY" alt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Unified Odor and NIR-Optical Sensing</a:t>
            </a:r>
            <a:endParaRPr lang="en-US" sz="16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4" name="Group 33"/>
          <p:cNvGrpSpPr/>
          <p:nvPr/>
        </p:nvGrpSpPr>
        <p:grpSpPr>
          <a:xfrm>
            <a:off x="553720" y="3079115"/>
            <a:ext cx="5090160" cy="2998470"/>
            <a:chOff x="872" y="4849"/>
            <a:chExt cx="8016" cy="4722"/>
          </a:xfrm>
        </p:grpSpPr>
        <p:graphicFrame>
          <p:nvGraphicFramePr>
            <p:cNvPr id="25" name="Object 24"/>
            <p:cNvGraphicFramePr/>
            <p:nvPr/>
          </p:nvGraphicFramePr>
          <p:xfrm>
            <a:off x="872" y="4849"/>
            <a:ext cx="3824" cy="472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3" imgW="1390650" imgH="1784350" progId="Paint.Picture">
                    <p:embed/>
                  </p:oleObj>
                </mc:Choice>
                <mc:Fallback>
                  <p:oleObj r:id="rId3" imgW="1390650" imgH="1784350" progId="Paint.Picture">
                    <p:embed/>
                    <p:pic>
                      <p:nvPicPr>
                        <p:cNvPr id="25" name="Object 24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872" y="4849"/>
                          <a:ext cx="3824" cy="4722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0" name="Object 29"/>
            <p:cNvGraphicFramePr/>
            <p:nvPr/>
          </p:nvGraphicFramePr>
          <p:xfrm>
            <a:off x="4716" y="5062"/>
            <a:ext cx="4172" cy="440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5" imgW="1250950" imgH="1797050" progId="Paint.Picture">
                    <p:embed/>
                  </p:oleObj>
                </mc:Choice>
                <mc:Fallback>
                  <p:oleObj r:id="rId5" imgW="1250950" imgH="1797050" progId="Paint.Picture">
                    <p:embed/>
                    <p:pic>
                      <p:nvPicPr>
                        <p:cNvPr id="30" name="Object 29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4716" y="5062"/>
                          <a:ext cx="4172" cy="4403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pic>
        <p:nvPicPr>
          <p:cNvPr id="33" name="Picture 3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5218430" y="4139565"/>
            <a:ext cx="2432050" cy="1028700"/>
          </a:xfrm>
          <a:prstGeom prst="rect">
            <a:avLst/>
          </a:prstGeom>
        </p:spPr>
      </p:pic>
      <p:pic>
        <p:nvPicPr>
          <p:cNvPr id="2" name="Picture -214748260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58380" y="3214370"/>
            <a:ext cx="1456690" cy="260413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5" name="Text Box 34"/>
          <p:cNvSpPr txBox="1"/>
          <p:nvPr/>
        </p:nvSpPr>
        <p:spPr>
          <a:xfrm>
            <a:off x="724535" y="6077585"/>
            <a:ext cx="4472305" cy="36830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MY" altLang="en-US">
                <a:solidFill>
                  <a:schemeClr val="accent1">
                    <a:lumMod val="50000"/>
                  </a:schemeClr>
                </a:solidFill>
              </a:rPr>
              <a:t>E-ANFUN</a:t>
            </a:r>
          </a:p>
        </p:txBody>
      </p:sp>
      <p:sp>
        <p:nvSpPr>
          <p:cNvPr id="36" name="Text Box 35"/>
          <p:cNvSpPr txBox="1"/>
          <p:nvPr/>
        </p:nvSpPr>
        <p:spPr>
          <a:xfrm>
            <a:off x="5568950" y="6077585"/>
            <a:ext cx="1501140" cy="36830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MY" altLang="en-US">
                <a:solidFill>
                  <a:schemeClr val="accent1">
                    <a:lumMod val="50000"/>
                  </a:schemeClr>
                </a:solidFill>
              </a:rPr>
              <a:t>E-BSR</a:t>
            </a:r>
          </a:p>
        </p:txBody>
      </p:sp>
      <p:sp>
        <p:nvSpPr>
          <p:cNvPr id="37" name="Text Box 36"/>
          <p:cNvSpPr txBox="1"/>
          <p:nvPr/>
        </p:nvSpPr>
        <p:spPr>
          <a:xfrm>
            <a:off x="7392670" y="6082665"/>
            <a:ext cx="1501140" cy="36830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MY" altLang="en-US">
                <a:solidFill>
                  <a:schemeClr val="accent1">
                    <a:lumMod val="50000"/>
                  </a:schemeClr>
                </a:solidFill>
              </a:rPr>
              <a:t>O-BSR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3339</TotalTime>
  <Words>319</Words>
  <Application>Microsoft Office PowerPoint</Application>
  <PresentationFormat>On-screen Show (4:3)</PresentationFormat>
  <Paragraphs>74</Paragraphs>
  <Slides>5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Paintbrush Picture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MOHD AUFA HADI PUTERA BIN ZAINI</dc:creator>
  <cp:lastModifiedBy>MOHD MAWARDI BIN SAARI.</cp:lastModifiedBy>
  <cp:revision>41</cp:revision>
  <dcterms:created xsi:type="dcterms:W3CDTF">2024-01-23T03:15:58Z</dcterms:created>
  <dcterms:modified xsi:type="dcterms:W3CDTF">2025-12-05T02:49:40Z</dcterms:modified>
</cp:coreProperties>
</file>